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807E-05A7-4BC4-B5FE-43154237868B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ED7F-8678-4B8B-A8A9-796FE9538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5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807E-05A7-4BC4-B5FE-43154237868B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ED7F-8678-4B8B-A8A9-796FE9538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4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807E-05A7-4BC4-B5FE-43154237868B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ED7F-8678-4B8B-A8A9-796FE9538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1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807E-05A7-4BC4-B5FE-43154237868B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ED7F-8678-4B8B-A8A9-796FE9538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4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807E-05A7-4BC4-B5FE-43154237868B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ED7F-8678-4B8B-A8A9-796FE9538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9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807E-05A7-4BC4-B5FE-43154237868B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ED7F-8678-4B8B-A8A9-796FE9538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7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807E-05A7-4BC4-B5FE-43154237868B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ED7F-8678-4B8B-A8A9-796FE9538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807E-05A7-4BC4-B5FE-43154237868B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ED7F-8678-4B8B-A8A9-796FE9538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4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807E-05A7-4BC4-B5FE-43154237868B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ED7F-8678-4B8B-A8A9-796FE9538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807E-05A7-4BC4-B5FE-43154237868B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ED7F-8678-4B8B-A8A9-796FE9538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4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807E-05A7-4BC4-B5FE-43154237868B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ED7F-8678-4B8B-A8A9-796FE9538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1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807E-05A7-4BC4-B5FE-43154237868B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9ED7F-8678-4B8B-A8A9-796FE9538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0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372" y="2504395"/>
            <a:ext cx="12246428" cy="2387600"/>
          </a:xfrm>
        </p:spPr>
        <p:txBody>
          <a:bodyPr/>
          <a:lstStyle/>
          <a:p>
            <a:r>
              <a:rPr lang="en-US" dirty="0" smtClean="0">
                <a:ln w="38100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Arial Black" panose="020B0A04020102020204" pitchFamily="34" charset="0"/>
              </a:rPr>
              <a:t>Charitable Organizations</a:t>
            </a:r>
            <a:endParaRPr lang="en-US" dirty="0">
              <a:ln w="38100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effectLst>
                <a:reflection blurRad="6350" stA="50000" endA="300" endPos="50000" dist="29997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1586" y="5479823"/>
            <a:ext cx="9144000" cy="1655762"/>
          </a:xfrm>
        </p:spPr>
        <p:txBody>
          <a:bodyPr/>
          <a:lstStyle/>
          <a:p>
            <a:r>
              <a:rPr lang="en-US" b="1" dirty="0" smtClean="0"/>
              <a:t>Groups of no more than </a:t>
            </a:r>
            <a:r>
              <a:rPr lang="en-US" b="1" dirty="0" smtClean="0"/>
              <a:t>2</a:t>
            </a:r>
            <a:endParaRPr lang="en-US" b="1" dirty="0" smtClean="0"/>
          </a:p>
          <a:p>
            <a:r>
              <a:rPr lang="en-US" b="1" dirty="0" smtClean="0"/>
              <a:t>This IS NOT intended to be a political issue!!!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9799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starters…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71508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Group no more than 2</a:t>
            </a:r>
          </a:p>
          <a:p>
            <a:r>
              <a:rPr lang="en-US" dirty="0" smtClean="0"/>
              <a:t>You will be limited on what information you can put on slides.</a:t>
            </a:r>
          </a:p>
          <a:p>
            <a:r>
              <a:rPr lang="en-US" dirty="0" smtClean="0"/>
              <a:t>Rubric to come</a:t>
            </a:r>
          </a:p>
          <a:p>
            <a:r>
              <a:rPr lang="en-US" dirty="0" smtClean="0"/>
              <a:t>“note cards” only will be used.</a:t>
            </a:r>
          </a:p>
          <a:p>
            <a:r>
              <a:rPr lang="en-US" dirty="0" smtClean="0"/>
              <a:t>Need to now your topic by end of class today!</a:t>
            </a:r>
          </a:p>
          <a:p>
            <a:r>
              <a:rPr lang="en-US" dirty="0" smtClean="0"/>
              <a:t>No “silly” topics </a:t>
            </a:r>
          </a:p>
          <a:p>
            <a:r>
              <a:rPr lang="en-US" dirty="0" smtClean="0"/>
              <a:t>Leadership/Salaries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365125"/>
            <a:ext cx="5181600" cy="6247946"/>
          </a:xfrm>
        </p:spPr>
        <p:txBody>
          <a:bodyPr>
            <a:normAutofit/>
          </a:bodyPr>
          <a:lstStyle/>
          <a:p>
            <a:r>
              <a:rPr lang="en-US" dirty="0" smtClean="0"/>
              <a:t>Give History of the organization</a:t>
            </a:r>
          </a:p>
          <a:p>
            <a:r>
              <a:rPr lang="en-US" dirty="0" smtClean="0"/>
              <a:t>Founding members and their role etc.</a:t>
            </a:r>
          </a:p>
          <a:p>
            <a:r>
              <a:rPr lang="en-US" dirty="0" smtClean="0"/>
              <a:t>What is the groups mission statement?</a:t>
            </a:r>
          </a:p>
          <a:p>
            <a:r>
              <a:rPr lang="en-US" dirty="0" smtClean="0"/>
              <a:t>What activities do they do or involved in?</a:t>
            </a:r>
          </a:p>
          <a:p>
            <a:r>
              <a:rPr lang="en-US" dirty="0" smtClean="0"/>
              <a:t>Why did you chose this one?</a:t>
            </a:r>
          </a:p>
          <a:p>
            <a:r>
              <a:rPr lang="en-US" dirty="0" smtClean="0"/>
              <a:t>How can you give to them?</a:t>
            </a:r>
          </a:p>
          <a:p>
            <a:r>
              <a:rPr lang="en-US" dirty="0" smtClean="0"/>
              <a:t>How can you get involved?</a:t>
            </a:r>
          </a:p>
          <a:p>
            <a:r>
              <a:rPr lang="en-US" dirty="0" smtClean="0"/>
              <a:t>How much money makes it to the cause?</a:t>
            </a:r>
          </a:p>
          <a:p>
            <a:r>
              <a:rPr lang="en-US" dirty="0" smtClean="0"/>
              <a:t>Contact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71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127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Charitable Organizations</vt:lpstr>
      <vt:lpstr>For starters…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Charitable Organizations</dc:title>
  <dc:creator>Jake Storey</dc:creator>
  <cp:lastModifiedBy>Kent Simmons</cp:lastModifiedBy>
  <cp:revision>5</cp:revision>
  <dcterms:created xsi:type="dcterms:W3CDTF">2015-11-09T18:06:36Z</dcterms:created>
  <dcterms:modified xsi:type="dcterms:W3CDTF">2018-12-10T19:51:50Z</dcterms:modified>
</cp:coreProperties>
</file>