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ink/ink2.xml" ContentType="application/inkml+xml"/>
  <Override PartName="/ppt/ink/ink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4"/>
  </p:notesMasterIdLst>
  <p:handoutMasterIdLst>
    <p:handoutMasterId r:id="rId45"/>
  </p:handoutMasterIdLst>
  <p:sldIdLst>
    <p:sldId id="282" r:id="rId2"/>
    <p:sldId id="283" r:id="rId3"/>
    <p:sldId id="296" r:id="rId4"/>
    <p:sldId id="297" r:id="rId5"/>
    <p:sldId id="258" r:id="rId6"/>
    <p:sldId id="298" r:id="rId7"/>
    <p:sldId id="317" r:id="rId8"/>
    <p:sldId id="269" r:id="rId9"/>
    <p:sldId id="299" r:id="rId10"/>
    <p:sldId id="280" r:id="rId11"/>
    <p:sldId id="300" r:id="rId12"/>
    <p:sldId id="315" r:id="rId13"/>
    <p:sldId id="313" r:id="rId14"/>
    <p:sldId id="314" r:id="rId15"/>
    <p:sldId id="316" r:id="rId16"/>
    <p:sldId id="284" r:id="rId17"/>
    <p:sldId id="288" r:id="rId18"/>
    <p:sldId id="310" r:id="rId19"/>
    <p:sldId id="311" r:id="rId20"/>
    <p:sldId id="312" r:id="rId21"/>
    <p:sldId id="301" r:id="rId22"/>
    <p:sldId id="257" r:id="rId23"/>
    <p:sldId id="302" r:id="rId24"/>
    <p:sldId id="266" r:id="rId25"/>
    <p:sldId id="303" r:id="rId26"/>
    <p:sldId id="265" r:id="rId27"/>
    <p:sldId id="289" r:id="rId28"/>
    <p:sldId id="293" r:id="rId29"/>
    <p:sldId id="295" r:id="rId30"/>
    <p:sldId id="281" r:id="rId31"/>
    <p:sldId id="268" r:id="rId32"/>
    <p:sldId id="319" r:id="rId33"/>
    <p:sldId id="256" r:id="rId34"/>
    <p:sldId id="304" r:id="rId35"/>
    <p:sldId id="305" r:id="rId36"/>
    <p:sldId id="321" r:id="rId37"/>
    <p:sldId id="306" r:id="rId38"/>
    <p:sldId id="262" r:id="rId39"/>
    <p:sldId id="263" r:id="rId40"/>
    <p:sldId id="307" r:id="rId41"/>
    <p:sldId id="290" r:id="rId42"/>
    <p:sldId id="320"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a:srgbClr val="009900"/>
    <a:srgbClr val="CC0000"/>
    <a:srgbClr val="800000"/>
    <a:srgbClr val="00CC00"/>
    <a:srgbClr val="99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04" autoAdjust="0"/>
  </p:normalViewPr>
  <p:slideViewPr>
    <p:cSldViewPr>
      <p:cViewPr varScale="1">
        <p:scale>
          <a:sx n="53" d="100"/>
          <a:sy n="53" d="100"/>
        </p:scale>
        <p:origin x="-16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Cooper Black" pitchFamily="18" charset="0"/>
              </a:defRPr>
            </a:lvl1pPr>
          </a:lstStyle>
          <a:p>
            <a:pPr>
              <a:defRPr/>
            </a:pPr>
            <a:endParaRPr lang="en-US"/>
          </a:p>
        </p:txBody>
      </p:sp>
      <p:sp>
        <p:nvSpPr>
          <p:cNvPr id="56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Cooper Black" pitchFamily="18" charset="0"/>
              </a:defRPr>
            </a:lvl1pPr>
          </a:lstStyle>
          <a:p>
            <a:pPr>
              <a:defRPr/>
            </a:pPr>
            <a:endParaRPr lang="en-US"/>
          </a:p>
        </p:txBody>
      </p:sp>
      <p:sp>
        <p:nvSpPr>
          <p:cNvPr id="56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Cooper Black" pitchFamily="18" charset="0"/>
              </a:defRPr>
            </a:lvl1pPr>
          </a:lstStyle>
          <a:p>
            <a:pPr>
              <a:defRPr/>
            </a:pPr>
            <a:endParaRPr lang="en-US"/>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Cooper Black" pitchFamily="18" charset="0"/>
              </a:defRPr>
            </a:lvl1pPr>
          </a:lstStyle>
          <a:p>
            <a:pPr>
              <a:defRPr/>
            </a:pPr>
            <a:fld id="{64E82E5C-6EDB-40E5-811E-FDA0C95358C7}" type="slidenum">
              <a:rPr lang="en-US"/>
              <a:pPr>
                <a:defRPr/>
              </a:pPr>
              <a:t>‹#›</a:t>
            </a:fld>
            <a:endParaRPr lang="en-US"/>
          </a:p>
        </p:txBody>
      </p:sp>
    </p:spTree>
    <p:extLst>
      <p:ext uri="{BB962C8B-B14F-4D97-AF65-F5344CB8AC3E}">
        <p14:creationId xmlns:p14="http://schemas.microsoft.com/office/powerpoint/2010/main" val="356231003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2" units="1/cm"/>
          <inkml:channelProperty channel="Y" name="resolution" value="44" units="1/cm"/>
        </inkml:channelProperties>
      </inkml:inkSource>
      <inkml:timestamp xml:id="ts0" timeString="2010-04-28T19:06:55.40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95 667</inkml:trace>
  <inkml:trace contextRef="#ctx0" brushRef="#br0" timeOffset="297">95 667,'-24'-23,"24"-1,0 24,-23 0,-1 0,24 0,-24 0,24-24,0 0,0 24,0-24,0 24,0 24,0 0</inkml:trace>
  <inkml:trace contextRef="#ctx0" brushRef="#br0" timeOffset="2297">1045 0,'0'0,"0"24,0-24,0 23,0-23,0 48,0-48,0 24,0-24,0 24,0 0,0 0,0-1,0-23,23 0,-23 0,24-23,-24-1,0 24,0-24,0 24,0-24,0 24,-24 0,1 0,23 0</inkml:trace>
  <inkml:trace contextRef="#ctx0" brushRef="#br0" timeOffset="5407">237 1335,'0'-24,"0"1,24 23,0-24,0 24,-1-48,1 48,0-24,23 24,-23-24,24 0,-1 1,24 23,0-24,-23 0,23 24,-47 0,23 0,1 0,-24 0,-24 0,23-24,1 24,-24 0,24 0,23 0,-23 0,24 0,-25 0,25 0,-48 0,23 0,1 0,-24 0,24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2" units="1/cm"/>
          <inkml:channelProperty channel="Y" name="resolution" value="44" units="1/cm"/>
        </inkml:channelProperties>
      </inkml:inkSource>
      <inkml:timestamp xml:id="ts0" timeString="2010-04-28T19:10:32.27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119 0</inkml:trace>
  <inkml:trace contextRef="#ctx0" brushRef="#br0" timeOffset="3422">572 96</inkml:trace>
  <inkml:trace contextRef="#ctx0" brushRef="#br0" timeOffset="9219">0 48,'0'-24,"0"24,0 0,24 0,-24 24,0 0,24-24,-24 0,24 24,-1-24,1 23,-24 1,48 0,-48 0,24 0,0-24,-1 23,-23-23,0 0,24 0,-24 0,24 0,-24 24,0-24,24 0,-24 0,24 0,-24 0,23 0,-23 0,24 0,0 0,-24 0,24 0,-24 0,24 0,-24 0,23 0,1 0,0 0,-24 0,24 0,0 0,-24 0,24 0,-24 0,23 0,-23 0,24 0,0 0,-24 0,24 0,-24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2" units="1/cm"/>
          <inkml:channelProperty channel="Y" name="resolution" value="44" units="1/cm"/>
        </inkml:channelProperties>
      </inkml:inkSource>
      <inkml:timestamp xml:id="ts0" timeString="2010-04-28T19:10:32.27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119 0</inkml:trace>
  <inkml:trace contextRef="#ctx0" brushRef="#br0" timeOffset="3422">572 96</inkml:trace>
  <inkml:trace contextRef="#ctx0" brushRef="#br0" timeOffset="9219">0 48,'0'-24,"0"24,0 0,24 0,-24 24,0 0,24-24,-24 0,24 24,-1-24,1 23,-24 1,48 0,-48 0,24 0,0-24,-1 23,-23-23,0 0,24 0,-24 0,24 0,-24 24,0-24,24 0,-24 0,24 0,-24 0,23 0,-23 0,24 0,0 0,-24 0,24 0,-24 0,24 0,-24 0,23 0,1 0,0 0,-24 0,24 0,0 0,-24 0,24 0,-24 0,23 0,-23 0,24 0,0 0,-24 0,24 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Cooper Black" pitchFamily="18" charset="0"/>
              </a:defRPr>
            </a:lvl1pPr>
          </a:lstStyle>
          <a:p>
            <a:pPr>
              <a:defRPr/>
            </a:pPr>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Cooper Black" pitchFamily="18" charset="0"/>
              </a:defRPr>
            </a:lvl1pPr>
          </a:lstStyle>
          <a:p>
            <a:pPr>
              <a:defRPr/>
            </a:pPr>
            <a:endParaRPr lang="en-US"/>
          </a:p>
        </p:txBody>
      </p:sp>
      <p:sp>
        <p:nvSpPr>
          <p:cNvPr id="430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Cooper Black" pitchFamily="18" charset="0"/>
              </a:defRPr>
            </a:lvl1pPr>
          </a:lstStyle>
          <a:p>
            <a:pPr>
              <a:defRPr/>
            </a:pPr>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Cooper Black" pitchFamily="18" charset="0"/>
              </a:defRPr>
            </a:lvl1pPr>
          </a:lstStyle>
          <a:p>
            <a:pPr>
              <a:defRPr/>
            </a:pPr>
            <a:fld id="{766236A2-720F-40B6-8534-5D1B5408C6C6}" type="slidenum">
              <a:rPr lang="en-US"/>
              <a:pPr>
                <a:defRPr/>
              </a:pPr>
              <a:t>‹#›</a:t>
            </a:fld>
            <a:endParaRPr lang="en-US"/>
          </a:p>
        </p:txBody>
      </p:sp>
    </p:spTree>
    <p:extLst>
      <p:ext uri="{BB962C8B-B14F-4D97-AF65-F5344CB8AC3E}">
        <p14:creationId xmlns:p14="http://schemas.microsoft.com/office/powerpoint/2010/main" val="1789045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oper Black"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Cooper Black"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Cooper Black"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Cooper Black"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Cooper Black"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oper Black" pitchFamily="18" charset="0"/>
              </a:defRPr>
            </a:lvl1pPr>
            <a:lvl2pPr marL="742950" indent="-285750" eaLnBrk="0" hangingPunct="0">
              <a:spcBef>
                <a:spcPct val="30000"/>
              </a:spcBef>
              <a:defRPr sz="1200">
                <a:solidFill>
                  <a:schemeClr val="tx1"/>
                </a:solidFill>
                <a:latin typeface="Cooper Black" pitchFamily="18" charset="0"/>
              </a:defRPr>
            </a:lvl2pPr>
            <a:lvl3pPr marL="1143000" indent="-228600" eaLnBrk="0" hangingPunct="0">
              <a:spcBef>
                <a:spcPct val="30000"/>
              </a:spcBef>
              <a:defRPr sz="1200">
                <a:solidFill>
                  <a:schemeClr val="tx1"/>
                </a:solidFill>
                <a:latin typeface="Cooper Black" pitchFamily="18" charset="0"/>
              </a:defRPr>
            </a:lvl3pPr>
            <a:lvl4pPr marL="1600200" indent="-228600" eaLnBrk="0" hangingPunct="0">
              <a:spcBef>
                <a:spcPct val="30000"/>
              </a:spcBef>
              <a:defRPr sz="1200">
                <a:solidFill>
                  <a:schemeClr val="tx1"/>
                </a:solidFill>
                <a:latin typeface="Cooper Black" pitchFamily="18" charset="0"/>
              </a:defRPr>
            </a:lvl4pPr>
            <a:lvl5pPr marL="2057400" indent="-228600" eaLnBrk="0" hangingPunct="0">
              <a:spcBef>
                <a:spcPct val="30000"/>
              </a:spcBef>
              <a:defRPr sz="1200">
                <a:solidFill>
                  <a:schemeClr val="tx1"/>
                </a:solidFill>
                <a:latin typeface="Cooper Black" pitchFamily="18" charset="0"/>
              </a:defRPr>
            </a:lvl5pPr>
            <a:lvl6pPr marL="2514600" indent="-228600" eaLnBrk="0" fontAlgn="base" hangingPunct="0">
              <a:spcBef>
                <a:spcPct val="30000"/>
              </a:spcBef>
              <a:spcAft>
                <a:spcPct val="0"/>
              </a:spcAft>
              <a:defRPr sz="1200">
                <a:solidFill>
                  <a:schemeClr val="tx1"/>
                </a:solidFill>
                <a:latin typeface="Cooper Black" pitchFamily="18" charset="0"/>
              </a:defRPr>
            </a:lvl6pPr>
            <a:lvl7pPr marL="2971800" indent="-228600" eaLnBrk="0" fontAlgn="base" hangingPunct="0">
              <a:spcBef>
                <a:spcPct val="30000"/>
              </a:spcBef>
              <a:spcAft>
                <a:spcPct val="0"/>
              </a:spcAft>
              <a:defRPr sz="1200">
                <a:solidFill>
                  <a:schemeClr val="tx1"/>
                </a:solidFill>
                <a:latin typeface="Cooper Black" pitchFamily="18" charset="0"/>
              </a:defRPr>
            </a:lvl7pPr>
            <a:lvl8pPr marL="3429000" indent="-228600" eaLnBrk="0" fontAlgn="base" hangingPunct="0">
              <a:spcBef>
                <a:spcPct val="30000"/>
              </a:spcBef>
              <a:spcAft>
                <a:spcPct val="0"/>
              </a:spcAft>
              <a:defRPr sz="1200">
                <a:solidFill>
                  <a:schemeClr val="tx1"/>
                </a:solidFill>
                <a:latin typeface="Cooper Black" pitchFamily="18" charset="0"/>
              </a:defRPr>
            </a:lvl8pPr>
            <a:lvl9pPr marL="3886200" indent="-228600" eaLnBrk="0" fontAlgn="base" hangingPunct="0">
              <a:spcBef>
                <a:spcPct val="30000"/>
              </a:spcBef>
              <a:spcAft>
                <a:spcPct val="0"/>
              </a:spcAft>
              <a:defRPr sz="1200">
                <a:solidFill>
                  <a:schemeClr val="tx1"/>
                </a:solidFill>
                <a:latin typeface="Cooper Black" pitchFamily="18" charset="0"/>
              </a:defRPr>
            </a:lvl9pPr>
          </a:lstStyle>
          <a:p>
            <a:pPr>
              <a:spcBef>
                <a:spcPct val="0"/>
              </a:spcBef>
            </a:pPr>
            <a:fld id="{2ED98F89-6814-4F9A-9265-F195D3594D77}" type="slidenum">
              <a:rPr lang="en-US" altLang="en-US" smtClean="0"/>
              <a:pPr>
                <a:spcBef>
                  <a:spcPct val="0"/>
                </a:spcBef>
              </a:pPr>
              <a:t>2</a:t>
            </a:fld>
            <a:endParaRPr lang="en-US" alt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oper Black" pitchFamily="18" charset="0"/>
              </a:defRPr>
            </a:lvl1pPr>
            <a:lvl2pPr marL="742950" indent="-285750" eaLnBrk="0" hangingPunct="0">
              <a:spcBef>
                <a:spcPct val="30000"/>
              </a:spcBef>
              <a:defRPr sz="1200">
                <a:solidFill>
                  <a:schemeClr val="tx1"/>
                </a:solidFill>
                <a:latin typeface="Cooper Black" pitchFamily="18" charset="0"/>
              </a:defRPr>
            </a:lvl2pPr>
            <a:lvl3pPr marL="1143000" indent="-228600" eaLnBrk="0" hangingPunct="0">
              <a:spcBef>
                <a:spcPct val="30000"/>
              </a:spcBef>
              <a:defRPr sz="1200">
                <a:solidFill>
                  <a:schemeClr val="tx1"/>
                </a:solidFill>
                <a:latin typeface="Cooper Black" pitchFamily="18" charset="0"/>
              </a:defRPr>
            </a:lvl3pPr>
            <a:lvl4pPr marL="1600200" indent="-228600" eaLnBrk="0" hangingPunct="0">
              <a:spcBef>
                <a:spcPct val="30000"/>
              </a:spcBef>
              <a:defRPr sz="1200">
                <a:solidFill>
                  <a:schemeClr val="tx1"/>
                </a:solidFill>
                <a:latin typeface="Cooper Black" pitchFamily="18" charset="0"/>
              </a:defRPr>
            </a:lvl4pPr>
            <a:lvl5pPr marL="2057400" indent="-228600" eaLnBrk="0" hangingPunct="0">
              <a:spcBef>
                <a:spcPct val="30000"/>
              </a:spcBef>
              <a:defRPr sz="1200">
                <a:solidFill>
                  <a:schemeClr val="tx1"/>
                </a:solidFill>
                <a:latin typeface="Cooper Black" pitchFamily="18" charset="0"/>
              </a:defRPr>
            </a:lvl5pPr>
            <a:lvl6pPr marL="2514600" indent="-228600" eaLnBrk="0" fontAlgn="base" hangingPunct="0">
              <a:spcBef>
                <a:spcPct val="30000"/>
              </a:spcBef>
              <a:spcAft>
                <a:spcPct val="0"/>
              </a:spcAft>
              <a:defRPr sz="1200">
                <a:solidFill>
                  <a:schemeClr val="tx1"/>
                </a:solidFill>
                <a:latin typeface="Cooper Black" pitchFamily="18" charset="0"/>
              </a:defRPr>
            </a:lvl6pPr>
            <a:lvl7pPr marL="2971800" indent="-228600" eaLnBrk="0" fontAlgn="base" hangingPunct="0">
              <a:spcBef>
                <a:spcPct val="30000"/>
              </a:spcBef>
              <a:spcAft>
                <a:spcPct val="0"/>
              </a:spcAft>
              <a:defRPr sz="1200">
                <a:solidFill>
                  <a:schemeClr val="tx1"/>
                </a:solidFill>
                <a:latin typeface="Cooper Black" pitchFamily="18" charset="0"/>
              </a:defRPr>
            </a:lvl7pPr>
            <a:lvl8pPr marL="3429000" indent="-228600" eaLnBrk="0" fontAlgn="base" hangingPunct="0">
              <a:spcBef>
                <a:spcPct val="30000"/>
              </a:spcBef>
              <a:spcAft>
                <a:spcPct val="0"/>
              </a:spcAft>
              <a:defRPr sz="1200">
                <a:solidFill>
                  <a:schemeClr val="tx1"/>
                </a:solidFill>
                <a:latin typeface="Cooper Black" pitchFamily="18" charset="0"/>
              </a:defRPr>
            </a:lvl8pPr>
            <a:lvl9pPr marL="3886200" indent="-228600" eaLnBrk="0" fontAlgn="base" hangingPunct="0">
              <a:spcBef>
                <a:spcPct val="30000"/>
              </a:spcBef>
              <a:spcAft>
                <a:spcPct val="0"/>
              </a:spcAft>
              <a:defRPr sz="1200">
                <a:solidFill>
                  <a:schemeClr val="tx1"/>
                </a:solidFill>
                <a:latin typeface="Cooper Black" pitchFamily="18" charset="0"/>
              </a:defRPr>
            </a:lvl9pPr>
          </a:lstStyle>
          <a:p>
            <a:pPr>
              <a:spcBef>
                <a:spcPct val="0"/>
              </a:spcBef>
            </a:pPr>
            <a:fld id="{43DD2B9A-A1AC-4614-8643-663D601530F0}" type="slidenum">
              <a:rPr lang="en-US" altLang="en-US" smtClean="0"/>
              <a:pPr>
                <a:spcBef>
                  <a:spcPct val="0"/>
                </a:spcBef>
              </a:pPr>
              <a:t>17</a:t>
            </a:fld>
            <a:endParaRPr lang="en-US" alt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oper Black" pitchFamily="18" charset="0"/>
              </a:defRPr>
            </a:lvl1pPr>
            <a:lvl2pPr marL="742950" indent="-285750" eaLnBrk="0" hangingPunct="0">
              <a:spcBef>
                <a:spcPct val="30000"/>
              </a:spcBef>
              <a:defRPr sz="1200">
                <a:solidFill>
                  <a:schemeClr val="tx1"/>
                </a:solidFill>
                <a:latin typeface="Cooper Black" pitchFamily="18" charset="0"/>
              </a:defRPr>
            </a:lvl2pPr>
            <a:lvl3pPr marL="1143000" indent="-228600" eaLnBrk="0" hangingPunct="0">
              <a:spcBef>
                <a:spcPct val="30000"/>
              </a:spcBef>
              <a:defRPr sz="1200">
                <a:solidFill>
                  <a:schemeClr val="tx1"/>
                </a:solidFill>
                <a:latin typeface="Cooper Black" pitchFamily="18" charset="0"/>
              </a:defRPr>
            </a:lvl3pPr>
            <a:lvl4pPr marL="1600200" indent="-228600" eaLnBrk="0" hangingPunct="0">
              <a:spcBef>
                <a:spcPct val="30000"/>
              </a:spcBef>
              <a:defRPr sz="1200">
                <a:solidFill>
                  <a:schemeClr val="tx1"/>
                </a:solidFill>
                <a:latin typeface="Cooper Black" pitchFamily="18" charset="0"/>
              </a:defRPr>
            </a:lvl4pPr>
            <a:lvl5pPr marL="2057400" indent="-228600" eaLnBrk="0" hangingPunct="0">
              <a:spcBef>
                <a:spcPct val="30000"/>
              </a:spcBef>
              <a:defRPr sz="1200">
                <a:solidFill>
                  <a:schemeClr val="tx1"/>
                </a:solidFill>
                <a:latin typeface="Cooper Black" pitchFamily="18" charset="0"/>
              </a:defRPr>
            </a:lvl5pPr>
            <a:lvl6pPr marL="2514600" indent="-228600" eaLnBrk="0" fontAlgn="base" hangingPunct="0">
              <a:spcBef>
                <a:spcPct val="30000"/>
              </a:spcBef>
              <a:spcAft>
                <a:spcPct val="0"/>
              </a:spcAft>
              <a:defRPr sz="1200">
                <a:solidFill>
                  <a:schemeClr val="tx1"/>
                </a:solidFill>
                <a:latin typeface="Cooper Black" pitchFamily="18" charset="0"/>
              </a:defRPr>
            </a:lvl6pPr>
            <a:lvl7pPr marL="2971800" indent="-228600" eaLnBrk="0" fontAlgn="base" hangingPunct="0">
              <a:spcBef>
                <a:spcPct val="30000"/>
              </a:spcBef>
              <a:spcAft>
                <a:spcPct val="0"/>
              </a:spcAft>
              <a:defRPr sz="1200">
                <a:solidFill>
                  <a:schemeClr val="tx1"/>
                </a:solidFill>
                <a:latin typeface="Cooper Black" pitchFamily="18" charset="0"/>
              </a:defRPr>
            </a:lvl7pPr>
            <a:lvl8pPr marL="3429000" indent="-228600" eaLnBrk="0" fontAlgn="base" hangingPunct="0">
              <a:spcBef>
                <a:spcPct val="30000"/>
              </a:spcBef>
              <a:spcAft>
                <a:spcPct val="0"/>
              </a:spcAft>
              <a:defRPr sz="1200">
                <a:solidFill>
                  <a:schemeClr val="tx1"/>
                </a:solidFill>
                <a:latin typeface="Cooper Black" pitchFamily="18" charset="0"/>
              </a:defRPr>
            </a:lvl8pPr>
            <a:lvl9pPr marL="3886200" indent="-228600" eaLnBrk="0" fontAlgn="base" hangingPunct="0">
              <a:spcBef>
                <a:spcPct val="30000"/>
              </a:spcBef>
              <a:spcAft>
                <a:spcPct val="0"/>
              </a:spcAft>
              <a:defRPr sz="1200">
                <a:solidFill>
                  <a:schemeClr val="tx1"/>
                </a:solidFill>
                <a:latin typeface="Cooper Black" pitchFamily="18" charset="0"/>
              </a:defRPr>
            </a:lvl9pPr>
          </a:lstStyle>
          <a:p>
            <a:pPr>
              <a:spcBef>
                <a:spcPct val="0"/>
              </a:spcBef>
            </a:pPr>
            <a:fld id="{596953E2-BFF8-40D0-8B58-80560309F25F}" type="slidenum">
              <a:rPr lang="en-US" altLang="en-US" smtClean="0"/>
              <a:pPr>
                <a:spcBef>
                  <a:spcPct val="0"/>
                </a:spcBef>
              </a:pPr>
              <a:t>22</a:t>
            </a:fld>
            <a:endParaRPr lang="en-US" alt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War torn Europe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oper Black" pitchFamily="18" charset="0"/>
              </a:defRPr>
            </a:lvl1pPr>
            <a:lvl2pPr marL="742950" indent="-285750" eaLnBrk="0" hangingPunct="0">
              <a:spcBef>
                <a:spcPct val="30000"/>
              </a:spcBef>
              <a:defRPr sz="1200">
                <a:solidFill>
                  <a:schemeClr val="tx1"/>
                </a:solidFill>
                <a:latin typeface="Cooper Black" pitchFamily="18" charset="0"/>
              </a:defRPr>
            </a:lvl2pPr>
            <a:lvl3pPr marL="1143000" indent="-228600" eaLnBrk="0" hangingPunct="0">
              <a:spcBef>
                <a:spcPct val="30000"/>
              </a:spcBef>
              <a:defRPr sz="1200">
                <a:solidFill>
                  <a:schemeClr val="tx1"/>
                </a:solidFill>
                <a:latin typeface="Cooper Black" pitchFamily="18" charset="0"/>
              </a:defRPr>
            </a:lvl3pPr>
            <a:lvl4pPr marL="1600200" indent="-228600" eaLnBrk="0" hangingPunct="0">
              <a:spcBef>
                <a:spcPct val="30000"/>
              </a:spcBef>
              <a:defRPr sz="1200">
                <a:solidFill>
                  <a:schemeClr val="tx1"/>
                </a:solidFill>
                <a:latin typeface="Cooper Black" pitchFamily="18" charset="0"/>
              </a:defRPr>
            </a:lvl4pPr>
            <a:lvl5pPr marL="2057400" indent="-228600" eaLnBrk="0" hangingPunct="0">
              <a:spcBef>
                <a:spcPct val="30000"/>
              </a:spcBef>
              <a:defRPr sz="1200">
                <a:solidFill>
                  <a:schemeClr val="tx1"/>
                </a:solidFill>
                <a:latin typeface="Cooper Black" pitchFamily="18" charset="0"/>
              </a:defRPr>
            </a:lvl5pPr>
            <a:lvl6pPr marL="2514600" indent="-228600" eaLnBrk="0" fontAlgn="base" hangingPunct="0">
              <a:spcBef>
                <a:spcPct val="30000"/>
              </a:spcBef>
              <a:spcAft>
                <a:spcPct val="0"/>
              </a:spcAft>
              <a:defRPr sz="1200">
                <a:solidFill>
                  <a:schemeClr val="tx1"/>
                </a:solidFill>
                <a:latin typeface="Cooper Black" pitchFamily="18" charset="0"/>
              </a:defRPr>
            </a:lvl6pPr>
            <a:lvl7pPr marL="2971800" indent="-228600" eaLnBrk="0" fontAlgn="base" hangingPunct="0">
              <a:spcBef>
                <a:spcPct val="30000"/>
              </a:spcBef>
              <a:spcAft>
                <a:spcPct val="0"/>
              </a:spcAft>
              <a:defRPr sz="1200">
                <a:solidFill>
                  <a:schemeClr val="tx1"/>
                </a:solidFill>
                <a:latin typeface="Cooper Black" pitchFamily="18" charset="0"/>
              </a:defRPr>
            </a:lvl7pPr>
            <a:lvl8pPr marL="3429000" indent="-228600" eaLnBrk="0" fontAlgn="base" hangingPunct="0">
              <a:spcBef>
                <a:spcPct val="30000"/>
              </a:spcBef>
              <a:spcAft>
                <a:spcPct val="0"/>
              </a:spcAft>
              <a:defRPr sz="1200">
                <a:solidFill>
                  <a:schemeClr val="tx1"/>
                </a:solidFill>
                <a:latin typeface="Cooper Black" pitchFamily="18" charset="0"/>
              </a:defRPr>
            </a:lvl8pPr>
            <a:lvl9pPr marL="3886200" indent="-228600" eaLnBrk="0" fontAlgn="base" hangingPunct="0">
              <a:spcBef>
                <a:spcPct val="30000"/>
              </a:spcBef>
              <a:spcAft>
                <a:spcPct val="0"/>
              </a:spcAft>
              <a:defRPr sz="1200">
                <a:solidFill>
                  <a:schemeClr val="tx1"/>
                </a:solidFill>
                <a:latin typeface="Cooper Black" pitchFamily="18" charset="0"/>
              </a:defRPr>
            </a:lvl9pPr>
          </a:lstStyle>
          <a:p>
            <a:pPr>
              <a:spcBef>
                <a:spcPct val="0"/>
              </a:spcBef>
            </a:pPr>
            <a:fld id="{B258ABF1-CD43-459C-BD05-194B6B3AEC2E}" type="slidenum">
              <a:rPr lang="en-US" altLang="en-US" smtClean="0"/>
              <a:pPr>
                <a:spcBef>
                  <a:spcPct val="0"/>
                </a:spcBef>
              </a:pPr>
              <a:t>24</a:t>
            </a:fld>
            <a:endParaRPr lang="en-US" alt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Post war unemployment – soldiers returning home to nothing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 works – slowed inflation</a:t>
            </a:r>
            <a:r>
              <a:rPr lang="en-US" baseline="0" dirty="0" smtClean="0"/>
              <a:t> &amp; German economy was able to recover.  </a:t>
            </a:r>
            <a:r>
              <a:rPr lang="en-US" dirty="0" smtClean="0"/>
              <a:t>By 1929, German factories were producing as much as they had before the war…</a:t>
            </a:r>
            <a:endParaRPr lang="en-US" dirty="0"/>
          </a:p>
        </p:txBody>
      </p:sp>
      <p:sp>
        <p:nvSpPr>
          <p:cNvPr id="4" name="Slide Number Placeholder 3"/>
          <p:cNvSpPr>
            <a:spLocks noGrp="1"/>
          </p:cNvSpPr>
          <p:nvPr>
            <p:ph type="sldNum" sz="quarter" idx="10"/>
          </p:nvPr>
        </p:nvSpPr>
        <p:spPr/>
        <p:txBody>
          <a:bodyPr/>
          <a:lstStyle/>
          <a:p>
            <a:pPr>
              <a:defRPr/>
            </a:pPr>
            <a:fld id="{766236A2-720F-40B6-8534-5D1B5408C6C6}" type="slidenum">
              <a:rPr lang="en-US" smtClean="0"/>
              <a:pPr>
                <a:defRPr/>
              </a:pPr>
              <a:t>32</a:t>
            </a:fld>
            <a:endParaRPr lang="en-US"/>
          </a:p>
        </p:txBody>
      </p:sp>
    </p:spTree>
    <p:extLst>
      <p:ext uri="{BB962C8B-B14F-4D97-AF65-F5344CB8AC3E}">
        <p14:creationId xmlns:p14="http://schemas.microsoft.com/office/powerpoint/2010/main" val="193618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oper Black" pitchFamily="18" charset="0"/>
              </a:defRPr>
            </a:lvl1pPr>
            <a:lvl2pPr marL="742950" indent="-285750" eaLnBrk="0" hangingPunct="0">
              <a:spcBef>
                <a:spcPct val="30000"/>
              </a:spcBef>
              <a:defRPr sz="1200">
                <a:solidFill>
                  <a:schemeClr val="tx1"/>
                </a:solidFill>
                <a:latin typeface="Cooper Black" pitchFamily="18" charset="0"/>
              </a:defRPr>
            </a:lvl2pPr>
            <a:lvl3pPr marL="1143000" indent="-228600" eaLnBrk="0" hangingPunct="0">
              <a:spcBef>
                <a:spcPct val="30000"/>
              </a:spcBef>
              <a:defRPr sz="1200">
                <a:solidFill>
                  <a:schemeClr val="tx1"/>
                </a:solidFill>
                <a:latin typeface="Cooper Black" pitchFamily="18" charset="0"/>
              </a:defRPr>
            </a:lvl3pPr>
            <a:lvl4pPr marL="1600200" indent="-228600" eaLnBrk="0" hangingPunct="0">
              <a:spcBef>
                <a:spcPct val="30000"/>
              </a:spcBef>
              <a:defRPr sz="1200">
                <a:solidFill>
                  <a:schemeClr val="tx1"/>
                </a:solidFill>
                <a:latin typeface="Cooper Black" pitchFamily="18" charset="0"/>
              </a:defRPr>
            </a:lvl4pPr>
            <a:lvl5pPr marL="2057400" indent="-228600" eaLnBrk="0" hangingPunct="0">
              <a:spcBef>
                <a:spcPct val="30000"/>
              </a:spcBef>
              <a:defRPr sz="1200">
                <a:solidFill>
                  <a:schemeClr val="tx1"/>
                </a:solidFill>
                <a:latin typeface="Cooper Black" pitchFamily="18" charset="0"/>
              </a:defRPr>
            </a:lvl5pPr>
            <a:lvl6pPr marL="2514600" indent="-228600" eaLnBrk="0" fontAlgn="base" hangingPunct="0">
              <a:spcBef>
                <a:spcPct val="30000"/>
              </a:spcBef>
              <a:spcAft>
                <a:spcPct val="0"/>
              </a:spcAft>
              <a:defRPr sz="1200">
                <a:solidFill>
                  <a:schemeClr val="tx1"/>
                </a:solidFill>
                <a:latin typeface="Cooper Black" pitchFamily="18" charset="0"/>
              </a:defRPr>
            </a:lvl6pPr>
            <a:lvl7pPr marL="2971800" indent="-228600" eaLnBrk="0" fontAlgn="base" hangingPunct="0">
              <a:spcBef>
                <a:spcPct val="30000"/>
              </a:spcBef>
              <a:spcAft>
                <a:spcPct val="0"/>
              </a:spcAft>
              <a:defRPr sz="1200">
                <a:solidFill>
                  <a:schemeClr val="tx1"/>
                </a:solidFill>
                <a:latin typeface="Cooper Black" pitchFamily="18" charset="0"/>
              </a:defRPr>
            </a:lvl7pPr>
            <a:lvl8pPr marL="3429000" indent="-228600" eaLnBrk="0" fontAlgn="base" hangingPunct="0">
              <a:spcBef>
                <a:spcPct val="30000"/>
              </a:spcBef>
              <a:spcAft>
                <a:spcPct val="0"/>
              </a:spcAft>
              <a:defRPr sz="1200">
                <a:solidFill>
                  <a:schemeClr val="tx1"/>
                </a:solidFill>
                <a:latin typeface="Cooper Black" pitchFamily="18" charset="0"/>
              </a:defRPr>
            </a:lvl8pPr>
            <a:lvl9pPr marL="3886200" indent="-228600" eaLnBrk="0" fontAlgn="base" hangingPunct="0">
              <a:spcBef>
                <a:spcPct val="30000"/>
              </a:spcBef>
              <a:spcAft>
                <a:spcPct val="0"/>
              </a:spcAft>
              <a:defRPr sz="1200">
                <a:solidFill>
                  <a:schemeClr val="tx1"/>
                </a:solidFill>
                <a:latin typeface="Cooper Black" pitchFamily="18" charset="0"/>
              </a:defRPr>
            </a:lvl9pPr>
          </a:lstStyle>
          <a:p>
            <a:pPr>
              <a:spcBef>
                <a:spcPct val="0"/>
              </a:spcBef>
            </a:pPr>
            <a:fld id="{F96DB75B-25C0-4D15-B6B5-78662318229B}" type="slidenum">
              <a:rPr lang="en-US" altLang="en-US" smtClean="0"/>
              <a:pPr>
                <a:spcBef>
                  <a:spcPct val="0"/>
                </a:spcBef>
              </a:pPr>
              <a:t>39</a:t>
            </a:fld>
            <a:endParaRPr lang="en-US" alt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oper Black" pitchFamily="18" charset="0"/>
              </a:defRPr>
            </a:lvl1pPr>
            <a:lvl2pPr marL="742950" indent="-285750" eaLnBrk="0" hangingPunct="0">
              <a:spcBef>
                <a:spcPct val="30000"/>
              </a:spcBef>
              <a:defRPr sz="1200">
                <a:solidFill>
                  <a:schemeClr val="tx1"/>
                </a:solidFill>
                <a:latin typeface="Cooper Black" pitchFamily="18" charset="0"/>
              </a:defRPr>
            </a:lvl2pPr>
            <a:lvl3pPr marL="1143000" indent="-228600" eaLnBrk="0" hangingPunct="0">
              <a:spcBef>
                <a:spcPct val="30000"/>
              </a:spcBef>
              <a:defRPr sz="1200">
                <a:solidFill>
                  <a:schemeClr val="tx1"/>
                </a:solidFill>
                <a:latin typeface="Cooper Black" pitchFamily="18" charset="0"/>
              </a:defRPr>
            </a:lvl3pPr>
            <a:lvl4pPr marL="1600200" indent="-228600" eaLnBrk="0" hangingPunct="0">
              <a:spcBef>
                <a:spcPct val="30000"/>
              </a:spcBef>
              <a:defRPr sz="1200">
                <a:solidFill>
                  <a:schemeClr val="tx1"/>
                </a:solidFill>
                <a:latin typeface="Cooper Black" pitchFamily="18" charset="0"/>
              </a:defRPr>
            </a:lvl4pPr>
            <a:lvl5pPr marL="2057400" indent="-228600" eaLnBrk="0" hangingPunct="0">
              <a:spcBef>
                <a:spcPct val="30000"/>
              </a:spcBef>
              <a:defRPr sz="1200">
                <a:solidFill>
                  <a:schemeClr val="tx1"/>
                </a:solidFill>
                <a:latin typeface="Cooper Black" pitchFamily="18" charset="0"/>
              </a:defRPr>
            </a:lvl5pPr>
            <a:lvl6pPr marL="2514600" indent="-228600" eaLnBrk="0" fontAlgn="base" hangingPunct="0">
              <a:spcBef>
                <a:spcPct val="30000"/>
              </a:spcBef>
              <a:spcAft>
                <a:spcPct val="0"/>
              </a:spcAft>
              <a:defRPr sz="1200">
                <a:solidFill>
                  <a:schemeClr val="tx1"/>
                </a:solidFill>
                <a:latin typeface="Cooper Black" pitchFamily="18" charset="0"/>
              </a:defRPr>
            </a:lvl6pPr>
            <a:lvl7pPr marL="2971800" indent="-228600" eaLnBrk="0" fontAlgn="base" hangingPunct="0">
              <a:spcBef>
                <a:spcPct val="30000"/>
              </a:spcBef>
              <a:spcAft>
                <a:spcPct val="0"/>
              </a:spcAft>
              <a:defRPr sz="1200">
                <a:solidFill>
                  <a:schemeClr val="tx1"/>
                </a:solidFill>
                <a:latin typeface="Cooper Black" pitchFamily="18" charset="0"/>
              </a:defRPr>
            </a:lvl7pPr>
            <a:lvl8pPr marL="3429000" indent="-228600" eaLnBrk="0" fontAlgn="base" hangingPunct="0">
              <a:spcBef>
                <a:spcPct val="30000"/>
              </a:spcBef>
              <a:spcAft>
                <a:spcPct val="0"/>
              </a:spcAft>
              <a:defRPr sz="1200">
                <a:solidFill>
                  <a:schemeClr val="tx1"/>
                </a:solidFill>
                <a:latin typeface="Cooper Black" pitchFamily="18" charset="0"/>
              </a:defRPr>
            </a:lvl8pPr>
            <a:lvl9pPr marL="3886200" indent="-228600" eaLnBrk="0" fontAlgn="base" hangingPunct="0">
              <a:spcBef>
                <a:spcPct val="30000"/>
              </a:spcBef>
              <a:spcAft>
                <a:spcPct val="0"/>
              </a:spcAft>
              <a:defRPr sz="1200">
                <a:solidFill>
                  <a:schemeClr val="tx1"/>
                </a:solidFill>
                <a:latin typeface="Cooper Black" pitchFamily="18" charset="0"/>
              </a:defRPr>
            </a:lvl9pPr>
          </a:lstStyle>
          <a:p>
            <a:pPr>
              <a:spcBef>
                <a:spcPct val="0"/>
              </a:spcBef>
            </a:pPr>
            <a:fld id="{4CCB02E2-F874-4758-AF9E-87839932C0D3}" type="slidenum">
              <a:rPr lang="en-US" altLang="en-US" smtClean="0"/>
              <a:pPr>
                <a:spcBef>
                  <a:spcPct val="0"/>
                </a:spcBef>
              </a:pPr>
              <a:t>41</a:t>
            </a:fld>
            <a:endParaRPr lang="en-US" alt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Elected to the presidency in 1932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oper Black" pitchFamily="18" charset="0"/>
              </a:defRPr>
            </a:lvl1pPr>
            <a:lvl2pPr marL="742950" indent="-285750" eaLnBrk="0" hangingPunct="0">
              <a:spcBef>
                <a:spcPct val="30000"/>
              </a:spcBef>
              <a:defRPr sz="1200">
                <a:solidFill>
                  <a:schemeClr val="tx1"/>
                </a:solidFill>
                <a:latin typeface="Cooper Black" pitchFamily="18" charset="0"/>
              </a:defRPr>
            </a:lvl2pPr>
            <a:lvl3pPr marL="1143000" indent="-228600" eaLnBrk="0" hangingPunct="0">
              <a:spcBef>
                <a:spcPct val="30000"/>
              </a:spcBef>
              <a:defRPr sz="1200">
                <a:solidFill>
                  <a:schemeClr val="tx1"/>
                </a:solidFill>
                <a:latin typeface="Cooper Black" pitchFamily="18" charset="0"/>
              </a:defRPr>
            </a:lvl3pPr>
            <a:lvl4pPr marL="1600200" indent="-228600" eaLnBrk="0" hangingPunct="0">
              <a:spcBef>
                <a:spcPct val="30000"/>
              </a:spcBef>
              <a:defRPr sz="1200">
                <a:solidFill>
                  <a:schemeClr val="tx1"/>
                </a:solidFill>
                <a:latin typeface="Cooper Black" pitchFamily="18" charset="0"/>
              </a:defRPr>
            </a:lvl4pPr>
            <a:lvl5pPr marL="2057400" indent="-228600" eaLnBrk="0" hangingPunct="0">
              <a:spcBef>
                <a:spcPct val="30000"/>
              </a:spcBef>
              <a:defRPr sz="1200">
                <a:solidFill>
                  <a:schemeClr val="tx1"/>
                </a:solidFill>
                <a:latin typeface="Cooper Black" pitchFamily="18" charset="0"/>
              </a:defRPr>
            </a:lvl5pPr>
            <a:lvl6pPr marL="2514600" indent="-228600" eaLnBrk="0" fontAlgn="base" hangingPunct="0">
              <a:spcBef>
                <a:spcPct val="30000"/>
              </a:spcBef>
              <a:spcAft>
                <a:spcPct val="0"/>
              </a:spcAft>
              <a:defRPr sz="1200">
                <a:solidFill>
                  <a:schemeClr val="tx1"/>
                </a:solidFill>
                <a:latin typeface="Cooper Black" pitchFamily="18" charset="0"/>
              </a:defRPr>
            </a:lvl6pPr>
            <a:lvl7pPr marL="2971800" indent="-228600" eaLnBrk="0" fontAlgn="base" hangingPunct="0">
              <a:spcBef>
                <a:spcPct val="30000"/>
              </a:spcBef>
              <a:spcAft>
                <a:spcPct val="0"/>
              </a:spcAft>
              <a:defRPr sz="1200">
                <a:solidFill>
                  <a:schemeClr val="tx1"/>
                </a:solidFill>
                <a:latin typeface="Cooper Black" pitchFamily="18" charset="0"/>
              </a:defRPr>
            </a:lvl7pPr>
            <a:lvl8pPr marL="3429000" indent="-228600" eaLnBrk="0" fontAlgn="base" hangingPunct="0">
              <a:spcBef>
                <a:spcPct val="30000"/>
              </a:spcBef>
              <a:spcAft>
                <a:spcPct val="0"/>
              </a:spcAft>
              <a:defRPr sz="1200">
                <a:solidFill>
                  <a:schemeClr val="tx1"/>
                </a:solidFill>
                <a:latin typeface="Cooper Black" pitchFamily="18" charset="0"/>
              </a:defRPr>
            </a:lvl8pPr>
            <a:lvl9pPr marL="3886200" indent="-228600" eaLnBrk="0" fontAlgn="base" hangingPunct="0">
              <a:spcBef>
                <a:spcPct val="30000"/>
              </a:spcBef>
              <a:spcAft>
                <a:spcPct val="0"/>
              </a:spcAft>
              <a:defRPr sz="1200">
                <a:solidFill>
                  <a:schemeClr val="tx1"/>
                </a:solidFill>
                <a:latin typeface="Cooper Black" pitchFamily="18" charset="0"/>
              </a:defRPr>
            </a:lvl9pPr>
          </a:lstStyle>
          <a:p>
            <a:pPr>
              <a:spcBef>
                <a:spcPct val="0"/>
              </a:spcBef>
            </a:pPr>
            <a:fld id="{4CCB02E2-F874-4758-AF9E-87839932C0D3}" type="slidenum">
              <a:rPr lang="en-US" altLang="en-US" smtClean="0"/>
              <a:pPr>
                <a:spcBef>
                  <a:spcPct val="0"/>
                </a:spcBef>
              </a:pPr>
              <a:t>42</a:t>
            </a:fld>
            <a:endParaRPr lang="en-US" alt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oper Black" pitchFamily="18" charset="0"/>
              </a:defRPr>
            </a:lvl1pPr>
            <a:lvl2pPr marL="742950" indent="-285750" eaLnBrk="0" hangingPunct="0">
              <a:spcBef>
                <a:spcPct val="30000"/>
              </a:spcBef>
              <a:defRPr sz="1200">
                <a:solidFill>
                  <a:schemeClr val="tx1"/>
                </a:solidFill>
                <a:latin typeface="Cooper Black" pitchFamily="18" charset="0"/>
              </a:defRPr>
            </a:lvl2pPr>
            <a:lvl3pPr marL="1143000" indent="-228600" eaLnBrk="0" hangingPunct="0">
              <a:spcBef>
                <a:spcPct val="30000"/>
              </a:spcBef>
              <a:defRPr sz="1200">
                <a:solidFill>
                  <a:schemeClr val="tx1"/>
                </a:solidFill>
                <a:latin typeface="Cooper Black" pitchFamily="18" charset="0"/>
              </a:defRPr>
            </a:lvl3pPr>
            <a:lvl4pPr marL="1600200" indent="-228600" eaLnBrk="0" hangingPunct="0">
              <a:spcBef>
                <a:spcPct val="30000"/>
              </a:spcBef>
              <a:defRPr sz="1200">
                <a:solidFill>
                  <a:schemeClr val="tx1"/>
                </a:solidFill>
                <a:latin typeface="Cooper Black" pitchFamily="18" charset="0"/>
              </a:defRPr>
            </a:lvl4pPr>
            <a:lvl5pPr marL="2057400" indent="-228600" eaLnBrk="0" hangingPunct="0">
              <a:spcBef>
                <a:spcPct val="30000"/>
              </a:spcBef>
              <a:defRPr sz="1200">
                <a:solidFill>
                  <a:schemeClr val="tx1"/>
                </a:solidFill>
                <a:latin typeface="Cooper Black" pitchFamily="18" charset="0"/>
              </a:defRPr>
            </a:lvl5pPr>
            <a:lvl6pPr marL="2514600" indent="-228600" eaLnBrk="0" fontAlgn="base" hangingPunct="0">
              <a:spcBef>
                <a:spcPct val="30000"/>
              </a:spcBef>
              <a:spcAft>
                <a:spcPct val="0"/>
              </a:spcAft>
              <a:defRPr sz="1200">
                <a:solidFill>
                  <a:schemeClr val="tx1"/>
                </a:solidFill>
                <a:latin typeface="Cooper Black" pitchFamily="18" charset="0"/>
              </a:defRPr>
            </a:lvl6pPr>
            <a:lvl7pPr marL="2971800" indent="-228600" eaLnBrk="0" fontAlgn="base" hangingPunct="0">
              <a:spcBef>
                <a:spcPct val="30000"/>
              </a:spcBef>
              <a:spcAft>
                <a:spcPct val="0"/>
              </a:spcAft>
              <a:defRPr sz="1200">
                <a:solidFill>
                  <a:schemeClr val="tx1"/>
                </a:solidFill>
                <a:latin typeface="Cooper Black" pitchFamily="18" charset="0"/>
              </a:defRPr>
            </a:lvl7pPr>
            <a:lvl8pPr marL="3429000" indent="-228600" eaLnBrk="0" fontAlgn="base" hangingPunct="0">
              <a:spcBef>
                <a:spcPct val="30000"/>
              </a:spcBef>
              <a:spcAft>
                <a:spcPct val="0"/>
              </a:spcAft>
              <a:defRPr sz="1200">
                <a:solidFill>
                  <a:schemeClr val="tx1"/>
                </a:solidFill>
                <a:latin typeface="Cooper Black" pitchFamily="18" charset="0"/>
              </a:defRPr>
            </a:lvl8pPr>
            <a:lvl9pPr marL="3886200" indent="-228600" eaLnBrk="0" fontAlgn="base" hangingPunct="0">
              <a:spcBef>
                <a:spcPct val="30000"/>
              </a:spcBef>
              <a:spcAft>
                <a:spcPct val="0"/>
              </a:spcAft>
              <a:defRPr sz="1200">
                <a:solidFill>
                  <a:schemeClr val="tx1"/>
                </a:solidFill>
                <a:latin typeface="Cooper Black" pitchFamily="18" charset="0"/>
              </a:defRPr>
            </a:lvl9pPr>
          </a:lstStyle>
          <a:p>
            <a:pPr>
              <a:spcBef>
                <a:spcPct val="0"/>
              </a:spcBef>
            </a:pPr>
            <a:fld id="{5A4353C4-F64A-48C0-A03B-9835963F2186}" type="slidenum">
              <a:rPr lang="en-US" altLang="en-US" smtClean="0"/>
              <a:pPr>
                <a:spcBef>
                  <a:spcPct val="0"/>
                </a:spcBef>
              </a:pPr>
              <a:t>5</a:t>
            </a:fld>
            <a:endParaRPr lang="en-US" alt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http://www.youtube.com/watch?v=ZJC21zzkwoE </a:t>
            </a:r>
          </a:p>
          <a:p>
            <a:pPr>
              <a:buFontTx/>
              <a:buChar char="•"/>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oper Black" pitchFamily="18" charset="0"/>
              </a:defRPr>
            </a:lvl1pPr>
            <a:lvl2pPr marL="742950" indent="-285750" eaLnBrk="0" hangingPunct="0">
              <a:spcBef>
                <a:spcPct val="30000"/>
              </a:spcBef>
              <a:defRPr sz="1200">
                <a:solidFill>
                  <a:schemeClr val="tx1"/>
                </a:solidFill>
                <a:latin typeface="Cooper Black" pitchFamily="18" charset="0"/>
              </a:defRPr>
            </a:lvl2pPr>
            <a:lvl3pPr marL="1143000" indent="-228600" eaLnBrk="0" hangingPunct="0">
              <a:spcBef>
                <a:spcPct val="30000"/>
              </a:spcBef>
              <a:defRPr sz="1200">
                <a:solidFill>
                  <a:schemeClr val="tx1"/>
                </a:solidFill>
                <a:latin typeface="Cooper Black" pitchFamily="18" charset="0"/>
              </a:defRPr>
            </a:lvl3pPr>
            <a:lvl4pPr marL="1600200" indent="-228600" eaLnBrk="0" hangingPunct="0">
              <a:spcBef>
                <a:spcPct val="30000"/>
              </a:spcBef>
              <a:defRPr sz="1200">
                <a:solidFill>
                  <a:schemeClr val="tx1"/>
                </a:solidFill>
                <a:latin typeface="Cooper Black" pitchFamily="18" charset="0"/>
              </a:defRPr>
            </a:lvl4pPr>
            <a:lvl5pPr marL="2057400" indent="-228600" eaLnBrk="0" hangingPunct="0">
              <a:spcBef>
                <a:spcPct val="30000"/>
              </a:spcBef>
              <a:defRPr sz="1200">
                <a:solidFill>
                  <a:schemeClr val="tx1"/>
                </a:solidFill>
                <a:latin typeface="Cooper Black" pitchFamily="18" charset="0"/>
              </a:defRPr>
            </a:lvl5pPr>
            <a:lvl6pPr marL="2514600" indent="-228600" eaLnBrk="0" fontAlgn="base" hangingPunct="0">
              <a:spcBef>
                <a:spcPct val="30000"/>
              </a:spcBef>
              <a:spcAft>
                <a:spcPct val="0"/>
              </a:spcAft>
              <a:defRPr sz="1200">
                <a:solidFill>
                  <a:schemeClr val="tx1"/>
                </a:solidFill>
                <a:latin typeface="Cooper Black" pitchFamily="18" charset="0"/>
              </a:defRPr>
            </a:lvl6pPr>
            <a:lvl7pPr marL="2971800" indent="-228600" eaLnBrk="0" fontAlgn="base" hangingPunct="0">
              <a:spcBef>
                <a:spcPct val="30000"/>
              </a:spcBef>
              <a:spcAft>
                <a:spcPct val="0"/>
              </a:spcAft>
              <a:defRPr sz="1200">
                <a:solidFill>
                  <a:schemeClr val="tx1"/>
                </a:solidFill>
                <a:latin typeface="Cooper Black" pitchFamily="18" charset="0"/>
              </a:defRPr>
            </a:lvl7pPr>
            <a:lvl8pPr marL="3429000" indent="-228600" eaLnBrk="0" fontAlgn="base" hangingPunct="0">
              <a:spcBef>
                <a:spcPct val="30000"/>
              </a:spcBef>
              <a:spcAft>
                <a:spcPct val="0"/>
              </a:spcAft>
              <a:defRPr sz="1200">
                <a:solidFill>
                  <a:schemeClr val="tx1"/>
                </a:solidFill>
                <a:latin typeface="Cooper Black" pitchFamily="18" charset="0"/>
              </a:defRPr>
            </a:lvl8pPr>
            <a:lvl9pPr marL="3886200" indent="-228600" eaLnBrk="0" fontAlgn="base" hangingPunct="0">
              <a:spcBef>
                <a:spcPct val="30000"/>
              </a:spcBef>
              <a:spcAft>
                <a:spcPct val="0"/>
              </a:spcAft>
              <a:defRPr sz="1200">
                <a:solidFill>
                  <a:schemeClr val="tx1"/>
                </a:solidFill>
                <a:latin typeface="Cooper Black" pitchFamily="18" charset="0"/>
              </a:defRPr>
            </a:lvl9pPr>
          </a:lstStyle>
          <a:p>
            <a:pPr>
              <a:spcBef>
                <a:spcPct val="0"/>
              </a:spcBef>
            </a:pPr>
            <a:fld id="{23277884-31B0-4829-A0FF-F2C0DB98BDAA}" type="slidenum">
              <a:rPr lang="en-US" altLang="en-US" smtClean="0"/>
              <a:pPr>
                <a:spcBef>
                  <a:spcPct val="0"/>
                </a:spcBef>
              </a:pPr>
              <a:t>8</a:t>
            </a:fld>
            <a:endParaRPr lang="en-US" alt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The Harlem Renaissance</a:t>
            </a:r>
          </a:p>
          <a:p>
            <a:pPr>
              <a:buFontTx/>
              <a:buChar char="•"/>
            </a:pPr>
            <a:r>
              <a:rPr lang="en-US" altLang="en-US" smtClean="0"/>
              <a:t>Interestingly, many black performers became famous in Europe first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oper Black" pitchFamily="18" charset="0"/>
              </a:defRPr>
            </a:lvl1pPr>
            <a:lvl2pPr marL="742950" indent="-285750" eaLnBrk="0" hangingPunct="0">
              <a:spcBef>
                <a:spcPct val="30000"/>
              </a:spcBef>
              <a:defRPr sz="1200">
                <a:solidFill>
                  <a:schemeClr val="tx1"/>
                </a:solidFill>
                <a:latin typeface="Cooper Black" pitchFamily="18" charset="0"/>
              </a:defRPr>
            </a:lvl2pPr>
            <a:lvl3pPr marL="1143000" indent="-228600" eaLnBrk="0" hangingPunct="0">
              <a:spcBef>
                <a:spcPct val="30000"/>
              </a:spcBef>
              <a:defRPr sz="1200">
                <a:solidFill>
                  <a:schemeClr val="tx1"/>
                </a:solidFill>
                <a:latin typeface="Cooper Black" pitchFamily="18" charset="0"/>
              </a:defRPr>
            </a:lvl3pPr>
            <a:lvl4pPr marL="1600200" indent="-228600" eaLnBrk="0" hangingPunct="0">
              <a:spcBef>
                <a:spcPct val="30000"/>
              </a:spcBef>
              <a:defRPr sz="1200">
                <a:solidFill>
                  <a:schemeClr val="tx1"/>
                </a:solidFill>
                <a:latin typeface="Cooper Black" pitchFamily="18" charset="0"/>
              </a:defRPr>
            </a:lvl4pPr>
            <a:lvl5pPr marL="2057400" indent="-228600" eaLnBrk="0" hangingPunct="0">
              <a:spcBef>
                <a:spcPct val="30000"/>
              </a:spcBef>
              <a:defRPr sz="1200">
                <a:solidFill>
                  <a:schemeClr val="tx1"/>
                </a:solidFill>
                <a:latin typeface="Cooper Black" pitchFamily="18" charset="0"/>
              </a:defRPr>
            </a:lvl5pPr>
            <a:lvl6pPr marL="2514600" indent="-228600" eaLnBrk="0" fontAlgn="base" hangingPunct="0">
              <a:spcBef>
                <a:spcPct val="30000"/>
              </a:spcBef>
              <a:spcAft>
                <a:spcPct val="0"/>
              </a:spcAft>
              <a:defRPr sz="1200">
                <a:solidFill>
                  <a:schemeClr val="tx1"/>
                </a:solidFill>
                <a:latin typeface="Cooper Black" pitchFamily="18" charset="0"/>
              </a:defRPr>
            </a:lvl6pPr>
            <a:lvl7pPr marL="2971800" indent="-228600" eaLnBrk="0" fontAlgn="base" hangingPunct="0">
              <a:spcBef>
                <a:spcPct val="30000"/>
              </a:spcBef>
              <a:spcAft>
                <a:spcPct val="0"/>
              </a:spcAft>
              <a:defRPr sz="1200">
                <a:solidFill>
                  <a:schemeClr val="tx1"/>
                </a:solidFill>
                <a:latin typeface="Cooper Black" pitchFamily="18" charset="0"/>
              </a:defRPr>
            </a:lvl7pPr>
            <a:lvl8pPr marL="3429000" indent="-228600" eaLnBrk="0" fontAlgn="base" hangingPunct="0">
              <a:spcBef>
                <a:spcPct val="30000"/>
              </a:spcBef>
              <a:spcAft>
                <a:spcPct val="0"/>
              </a:spcAft>
              <a:defRPr sz="1200">
                <a:solidFill>
                  <a:schemeClr val="tx1"/>
                </a:solidFill>
                <a:latin typeface="Cooper Black" pitchFamily="18" charset="0"/>
              </a:defRPr>
            </a:lvl8pPr>
            <a:lvl9pPr marL="3886200" indent="-228600" eaLnBrk="0" fontAlgn="base" hangingPunct="0">
              <a:spcBef>
                <a:spcPct val="30000"/>
              </a:spcBef>
              <a:spcAft>
                <a:spcPct val="0"/>
              </a:spcAft>
              <a:defRPr sz="1200">
                <a:solidFill>
                  <a:schemeClr val="tx1"/>
                </a:solidFill>
                <a:latin typeface="Cooper Black" pitchFamily="18" charset="0"/>
              </a:defRPr>
            </a:lvl9pPr>
          </a:lstStyle>
          <a:p>
            <a:pPr>
              <a:spcBef>
                <a:spcPct val="0"/>
              </a:spcBef>
            </a:pPr>
            <a:fld id="{E5FFE217-A6E2-4E81-8EB6-A7D6A68B411E}" type="slidenum">
              <a:rPr lang="en-US" altLang="en-US" smtClean="0"/>
              <a:pPr>
                <a:spcBef>
                  <a:spcPct val="0"/>
                </a:spcBef>
              </a:pPr>
              <a:t>10</a:t>
            </a:fld>
            <a:endParaRPr lang="en-US" alt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During the 1920s, vacuum cleaners, refrigerators, and washing machines seemed to promise consumers more time for leisure activities. Advertising came of age during this era to sell the goods that bustling factories were producing. </a:t>
            </a:r>
            <a:br>
              <a:rPr lang="en-US" dirty="0" smtClean="0"/>
            </a:br>
            <a:r>
              <a:rPr lang="en-US" dirty="0" smtClean="0"/>
              <a:t/>
            </a:r>
            <a:br>
              <a:rPr lang="en-US" dirty="0" smtClean="0"/>
            </a:br>
            <a:r>
              <a:rPr lang="en-US" dirty="0" smtClean="0"/>
              <a:t>The traditional "wash day" in many homes was Monday, and the arrival of the washing machine did, indeed, free up part of that day for other activities. </a:t>
            </a:r>
          </a:p>
          <a:p>
            <a:pPr marL="0" indent="0">
              <a:buFont typeface="Arial" panose="020B0604020202020204" pitchFamily="34" charset="0"/>
              <a:buNone/>
            </a:pPr>
            <a:r>
              <a:rPr lang="en-US" dirty="0" smtClean="0"/>
              <a:t/>
            </a:r>
            <a:br>
              <a:rPr lang="en-US" dirty="0" smtClean="0"/>
            </a:br>
            <a:r>
              <a:rPr lang="en-US" dirty="0" smtClean="0"/>
              <a:t>By 1924, two thirds of all American homes had electricity. It became practical to create and advertise home electrical appliances. General Electric, founded in 1878 as the Edison Electric Company, introduced the first electric refrigerator— the popular Monitor Top, which sold for around $350. Earlier refrigerators had a compartment that held a block of ice. Iceboxes were used until the 1950s in some homes. But as early as 1929, ice boxes were well on their way to extinction; half of the refrigerators sold were electric. </a:t>
            </a:r>
            <a:br>
              <a:rPr lang="en-US" dirty="0" smtClean="0"/>
            </a:b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While General Electric tried to appeal to the quality-conscious consumer, early Sunbeam advertisements targeted the husband seeking to ease the burden of a wife's housework. The Sunbeam electric iron sold for $7.50. It promised "52 hours less work a year."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766236A2-720F-40B6-8534-5D1B5408C6C6}" type="slidenum">
              <a:rPr lang="en-US" smtClean="0"/>
              <a:pPr>
                <a:defRPr/>
              </a:pPr>
              <a:t>11</a:t>
            </a:fld>
            <a:endParaRPr lang="en-US"/>
          </a:p>
        </p:txBody>
      </p:sp>
    </p:spTree>
    <p:extLst>
      <p:ext uri="{BB962C8B-B14F-4D97-AF65-F5344CB8AC3E}">
        <p14:creationId xmlns:p14="http://schemas.microsoft.com/office/powerpoint/2010/main" val="311120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benefit of new kitchen appliances was the key to attracting consumers in the 1920s. Electric toasters became commonplace. The Hotpoint company, which sold many electric appliances, ran advertisements that claimed its $15 waffle iron would bring "joy and health to the home." </a:t>
            </a:r>
          </a:p>
          <a:p>
            <a:endParaRPr lang="en-US" dirty="0"/>
          </a:p>
        </p:txBody>
      </p:sp>
      <p:sp>
        <p:nvSpPr>
          <p:cNvPr id="4" name="Slide Number Placeholder 3"/>
          <p:cNvSpPr>
            <a:spLocks noGrp="1"/>
          </p:cNvSpPr>
          <p:nvPr>
            <p:ph type="sldNum" sz="quarter" idx="10"/>
          </p:nvPr>
        </p:nvSpPr>
        <p:spPr/>
        <p:txBody>
          <a:bodyPr/>
          <a:lstStyle/>
          <a:p>
            <a:pPr>
              <a:defRPr/>
            </a:pPr>
            <a:fld id="{766236A2-720F-40B6-8534-5D1B5408C6C6}" type="slidenum">
              <a:rPr lang="en-US" smtClean="0"/>
              <a:pPr>
                <a:defRPr/>
              </a:pPr>
              <a:t>12</a:t>
            </a:fld>
            <a:endParaRPr lang="en-US"/>
          </a:p>
        </p:txBody>
      </p:sp>
    </p:spTree>
    <p:extLst>
      <p:ext uri="{BB962C8B-B14F-4D97-AF65-F5344CB8AC3E}">
        <p14:creationId xmlns:p14="http://schemas.microsoft.com/office/powerpoint/2010/main" val="311120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oper Black" pitchFamily="18" charset="0"/>
              </a:defRPr>
            </a:lvl1pPr>
            <a:lvl2pPr marL="742950" indent="-285750" eaLnBrk="0" hangingPunct="0">
              <a:spcBef>
                <a:spcPct val="30000"/>
              </a:spcBef>
              <a:defRPr sz="1200">
                <a:solidFill>
                  <a:schemeClr val="tx1"/>
                </a:solidFill>
                <a:latin typeface="Cooper Black" pitchFamily="18" charset="0"/>
              </a:defRPr>
            </a:lvl2pPr>
            <a:lvl3pPr marL="1143000" indent="-228600" eaLnBrk="0" hangingPunct="0">
              <a:spcBef>
                <a:spcPct val="30000"/>
              </a:spcBef>
              <a:defRPr sz="1200">
                <a:solidFill>
                  <a:schemeClr val="tx1"/>
                </a:solidFill>
                <a:latin typeface="Cooper Black" pitchFamily="18" charset="0"/>
              </a:defRPr>
            </a:lvl3pPr>
            <a:lvl4pPr marL="1600200" indent="-228600" eaLnBrk="0" hangingPunct="0">
              <a:spcBef>
                <a:spcPct val="30000"/>
              </a:spcBef>
              <a:defRPr sz="1200">
                <a:solidFill>
                  <a:schemeClr val="tx1"/>
                </a:solidFill>
                <a:latin typeface="Cooper Black" pitchFamily="18" charset="0"/>
              </a:defRPr>
            </a:lvl4pPr>
            <a:lvl5pPr marL="2057400" indent="-228600" eaLnBrk="0" hangingPunct="0">
              <a:spcBef>
                <a:spcPct val="30000"/>
              </a:spcBef>
              <a:defRPr sz="1200">
                <a:solidFill>
                  <a:schemeClr val="tx1"/>
                </a:solidFill>
                <a:latin typeface="Cooper Black" pitchFamily="18" charset="0"/>
              </a:defRPr>
            </a:lvl5pPr>
            <a:lvl6pPr marL="2514600" indent="-228600" eaLnBrk="0" fontAlgn="base" hangingPunct="0">
              <a:spcBef>
                <a:spcPct val="30000"/>
              </a:spcBef>
              <a:spcAft>
                <a:spcPct val="0"/>
              </a:spcAft>
              <a:defRPr sz="1200">
                <a:solidFill>
                  <a:schemeClr val="tx1"/>
                </a:solidFill>
                <a:latin typeface="Cooper Black" pitchFamily="18" charset="0"/>
              </a:defRPr>
            </a:lvl6pPr>
            <a:lvl7pPr marL="2971800" indent="-228600" eaLnBrk="0" fontAlgn="base" hangingPunct="0">
              <a:spcBef>
                <a:spcPct val="30000"/>
              </a:spcBef>
              <a:spcAft>
                <a:spcPct val="0"/>
              </a:spcAft>
              <a:defRPr sz="1200">
                <a:solidFill>
                  <a:schemeClr val="tx1"/>
                </a:solidFill>
                <a:latin typeface="Cooper Black" pitchFamily="18" charset="0"/>
              </a:defRPr>
            </a:lvl7pPr>
            <a:lvl8pPr marL="3429000" indent="-228600" eaLnBrk="0" fontAlgn="base" hangingPunct="0">
              <a:spcBef>
                <a:spcPct val="30000"/>
              </a:spcBef>
              <a:spcAft>
                <a:spcPct val="0"/>
              </a:spcAft>
              <a:defRPr sz="1200">
                <a:solidFill>
                  <a:schemeClr val="tx1"/>
                </a:solidFill>
                <a:latin typeface="Cooper Black" pitchFamily="18" charset="0"/>
              </a:defRPr>
            </a:lvl8pPr>
            <a:lvl9pPr marL="3886200" indent="-228600" eaLnBrk="0" fontAlgn="base" hangingPunct="0">
              <a:spcBef>
                <a:spcPct val="30000"/>
              </a:spcBef>
              <a:spcAft>
                <a:spcPct val="0"/>
              </a:spcAft>
              <a:defRPr sz="1200">
                <a:solidFill>
                  <a:schemeClr val="tx1"/>
                </a:solidFill>
                <a:latin typeface="Cooper Black" pitchFamily="18" charset="0"/>
              </a:defRPr>
            </a:lvl9pPr>
          </a:lstStyle>
          <a:p>
            <a:pPr>
              <a:spcBef>
                <a:spcPct val="0"/>
              </a:spcBef>
            </a:pPr>
            <a:fld id="{E5FFE217-A6E2-4E81-8EB6-A7D6A68B411E}" type="slidenum">
              <a:rPr lang="en-US" altLang="en-US" smtClean="0"/>
              <a:pPr>
                <a:spcBef>
                  <a:spcPct val="0"/>
                </a:spcBef>
              </a:pPr>
              <a:t>13</a:t>
            </a:fld>
            <a:endParaRPr lang="en-US" alt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All about imagination in the United States</a:t>
            </a:r>
          </a:p>
          <a:p>
            <a:pPr lvl="1">
              <a:buFontTx/>
              <a:buChar char="•"/>
            </a:pPr>
            <a:r>
              <a:rPr lang="en-US" altLang="en-US" smtClean="0"/>
              <a:t>Stories</a:t>
            </a:r>
          </a:p>
          <a:p>
            <a:pPr lvl="1">
              <a:buFontTx/>
              <a:buChar char="•"/>
            </a:pPr>
            <a:r>
              <a:rPr lang="en-US" altLang="en-US" smtClean="0"/>
              <a:t>News</a:t>
            </a:r>
          </a:p>
          <a:p>
            <a:pPr lvl="1">
              <a:buFontTx/>
              <a:buChar char="•"/>
            </a:pPr>
            <a:r>
              <a:rPr lang="en-US" altLang="en-US" smtClean="0"/>
              <a:t>Drama</a:t>
            </a:r>
          </a:p>
          <a:p>
            <a:pPr lvl="1">
              <a:buFontTx/>
              <a:buChar char="•"/>
            </a:pPr>
            <a:r>
              <a:rPr lang="en-US" altLang="en-US" smtClean="0"/>
              <a:t>Comedies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they listen to?  Check out this website… http://www.scratchygrooves.com/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6236A2-720F-40B6-8534-5D1B5408C6C6}" type="slidenum">
              <a:rPr lang="en-US" smtClean="0"/>
              <a:pPr>
                <a:defRPr/>
              </a:pPr>
              <a:t>14</a:t>
            </a:fld>
            <a:endParaRPr lang="en-US"/>
          </a:p>
        </p:txBody>
      </p:sp>
    </p:spTree>
    <p:extLst>
      <p:ext uri="{BB962C8B-B14F-4D97-AF65-F5344CB8AC3E}">
        <p14:creationId xmlns:p14="http://schemas.microsoft.com/office/powerpoint/2010/main" val="352095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oper Black" pitchFamily="18" charset="0"/>
              </a:defRPr>
            </a:lvl1pPr>
            <a:lvl2pPr marL="742950" indent="-285750" eaLnBrk="0" hangingPunct="0">
              <a:spcBef>
                <a:spcPct val="30000"/>
              </a:spcBef>
              <a:defRPr sz="1200">
                <a:solidFill>
                  <a:schemeClr val="tx1"/>
                </a:solidFill>
                <a:latin typeface="Cooper Black" pitchFamily="18" charset="0"/>
              </a:defRPr>
            </a:lvl2pPr>
            <a:lvl3pPr marL="1143000" indent="-228600" eaLnBrk="0" hangingPunct="0">
              <a:spcBef>
                <a:spcPct val="30000"/>
              </a:spcBef>
              <a:defRPr sz="1200">
                <a:solidFill>
                  <a:schemeClr val="tx1"/>
                </a:solidFill>
                <a:latin typeface="Cooper Black" pitchFamily="18" charset="0"/>
              </a:defRPr>
            </a:lvl3pPr>
            <a:lvl4pPr marL="1600200" indent="-228600" eaLnBrk="0" hangingPunct="0">
              <a:spcBef>
                <a:spcPct val="30000"/>
              </a:spcBef>
              <a:defRPr sz="1200">
                <a:solidFill>
                  <a:schemeClr val="tx1"/>
                </a:solidFill>
                <a:latin typeface="Cooper Black" pitchFamily="18" charset="0"/>
              </a:defRPr>
            </a:lvl4pPr>
            <a:lvl5pPr marL="2057400" indent="-228600" eaLnBrk="0" hangingPunct="0">
              <a:spcBef>
                <a:spcPct val="30000"/>
              </a:spcBef>
              <a:defRPr sz="1200">
                <a:solidFill>
                  <a:schemeClr val="tx1"/>
                </a:solidFill>
                <a:latin typeface="Cooper Black" pitchFamily="18" charset="0"/>
              </a:defRPr>
            </a:lvl5pPr>
            <a:lvl6pPr marL="2514600" indent="-228600" eaLnBrk="0" fontAlgn="base" hangingPunct="0">
              <a:spcBef>
                <a:spcPct val="30000"/>
              </a:spcBef>
              <a:spcAft>
                <a:spcPct val="0"/>
              </a:spcAft>
              <a:defRPr sz="1200">
                <a:solidFill>
                  <a:schemeClr val="tx1"/>
                </a:solidFill>
                <a:latin typeface="Cooper Black" pitchFamily="18" charset="0"/>
              </a:defRPr>
            </a:lvl6pPr>
            <a:lvl7pPr marL="2971800" indent="-228600" eaLnBrk="0" fontAlgn="base" hangingPunct="0">
              <a:spcBef>
                <a:spcPct val="30000"/>
              </a:spcBef>
              <a:spcAft>
                <a:spcPct val="0"/>
              </a:spcAft>
              <a:defRPr sz="1200">
                <a:solidFill>
                  <a:schemeClr val="tx1"/>
                </a:solidFill>
                <a:latin typeface="Cooper Black" pitchFamily="18" charset="0"/>
              </a:defRPr>
            </a:lvl7pPr>
            <a:lvl8pPr marL="3429000" indent="-228600" eaLnBrk="0" fontAlgn="base" hangingPunct="0">
              <a:spcBef>
                <a:spcPct val="30000"/>
              </a:spcBef>
              <a:spcAft>
                <a:spcPct val="0"/>
              </a:spcAft>
              <a:defRPr sz="1200">
                <a:solidFill>
                  <a:schemeClr val="tx1"/>
                </a:solidFill>
                <a:latin typeface="Cooper Black" pitchFamily="18" charset="0"/>
              </a:defRPr>
            </a:lvl8pPr>
            <a:lvl9pPr marL="3886200" indent="-228600" eaLnBrk="0" fontAlgn="base" hangingPunct="0">
              <a:spcBef>
                <a:spcPct val="30000"/>
              </a:spcBef>
              <a:spcAft>
                <a:spcPct val="0"/>
              </a:spcAft>
              <a:defRPr sz="1200">
                <a:solidFill>
                  <a:schemeClr val="tx1"/>
                </a:solidFill>
                <a:latin typeface="Cooper Black" pitchFamily="18" charset="0"/>
              </a:defRPr>
            </a:lvl9pPr>
          </a:lstStyle>
          <a:p>
            <a:pPr>
              <a:spcBef>
                <a:spcPct val="0"/>
              </a:spcBef>
            </a:pPr>
            <a:fld id="{C7F84132-1D3C-4E9F-AC35-CD9F1C713AC6}" type="slidenum">
              <a:rPr lang="en-US" altLang="en-US" smtClean="0"/>
              <a:pPr>
                <a:spcBef>
                  <a:spcPct val="0"/>
                </a:spcBef>
              </a:pPr>
              <a:t>16</a:t>
            </a:fld>
            <a:endParaRPr lang="en-US" alt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ECONOMIC HARDSHIPS </a:t>
            </a:r>
            <a:r>
              <a:rPr lang="en-US" altLang="en-US" smtClean="0">
                <a:sym typeface="Wingdings" pitchFamily="2" charset="2"/>
              </a:rPr>
              <a:t> in times of economic struggle people/nations move toward political extremes</a:t>
            </a: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84A61B-B0E3-490B-BB19-3863D7DD3A27}" type="slidenum">
              <a:rPr lang="en-US"/>
              <a:pPr>
                <a:defRPr/>
              </a:pPr>
              <a:t>‹#›</a:t>
            </a:fld>
            <a:endParaRPr lang="en-US"/>
          </a:p>
        </p:txBody>
      </p:sp>
    </p:spTree>
    <p:extLst>
      <p:ext uri="{BB962C8B-B14F-4D97-AF65-F5344CB8AC3E}">
        <p14:creationId xmlns:p14="http://schemas.microsoft.com/office/powerpoint/2010/main" val="381650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488677-E91D-4B57-A7CF-9EE9BC6B66A1}" type="slidenum">
              <a:rPr lang="en-US"/>
              <a:pPr>
                <a:defRPr/>
              </a:pPr>
              <a:t>‹#›</a:t>
            </a:fld>
            <a:endParaRPr lang="en-US"/>
          </a:p>
        </p:txBody>
      </p:sp>
    </p:spTree>
    <p:extLst>
      <p:ext uri="{BB962C8B-B14F-4D97-AF65-F5344CB8AC3E}">
        <p14:creationId xmlns:p14="http://schemas.microsoft.com/office/powerpoint/2010/main" val="325817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803E4F-DDC2-404B-B32D-2AF8635ED4FC}" type="slidenum">
              <a:rPr lang="en-US"/>
              <a:pPr>
                <a:defRPr/>
              </a:pPr>
              <a:t>‹#›</a:t>
            </a:fld>
            <a:endParaRPr lang="en-US"/>
          </a:p>
        </p:txBody>
      </p:sp>
    </p:spTree>
    <p:extLst>
      <p:ext uri="{BB962C8B-B14F-4D97-AF65-F5344CB8AC3E}">
        <p14:creationId xmlns:p14="http://schemas.microsoft.com/office/powerpoint/2010/main" val="56753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A1C09F-B854-4B01-965F-8C40EFB60FAE}" type="slidenum">
              <a:rPr lang="en-US"/>
              <a:pPr>
                <a:defRPr/>
              </a:pPr>
              <a:t>‹#›</a:t>
            </a:fld>
            <a:endParaRPr lang="en-US"/>
          </a:p>
        </p:txBody>
      </p:sp>
    </p:spTree>
    <p:extLst>
      <p:ext uri="{BB962C8B-B14F-4D97-AF65-F5344CB8AC3E}">
        <p14:creationId xmlns:p14="http://schemas.microsoft.com/office/powerpoint/2010/main" val="317161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2E4C02-4CFD-47CC-B8FE-B540DD4A1FBC}" type="slidenum">
              <a:rPr lang="en-US"/>
              <a:pPr>
                <a:defRPr/>
              </a:pPr>
              <a:t>‹#›</a:t>
            </a:fld>
            <a:endParaRPr lang="en-US"/>
          </a:p>
        </p:txBody>
      </p:sp>
    </p:spTree>
    <p:extLst>
      <p:ext uri="{BB962C8B-B14F-4D97-AF65-F5344CB8AC3E}">
        <p14:creationId xmlns:p14="http://schemas.microsoft.com/office/powerpoint/2010/main" val="421719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45857C-0B5E-41B9-A7CB-0023D00281DA}" type="slidenum">
              <a:rPr lang="en-US"/>
              <a:pPr>
                <a:defRPr/>
              </a:pPr>
              <a:t>‹#›</a:t>
            </a:fld>
            <a:endParaRPr lang="en-US"/>
          </a:p>
        </p:txBody>
      </p:sp>
    </p:spTree>
    <p:extLst>
      <p:ext uri="{BB962C8B-B14F-4D97-AF65-F5344CB8AC3E}">
        <p14:creationId xmlns:p14="http://schemas.microsoft.com/office/powerpoint/2010/main" val="385042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DCD43A-E31E-4F6B-9C49-267D9A69F7B3}" type="slidenum">
              <a:rPr lang="en-US"/>
              <a:pPr>
                <a:defRPr/>
              </a:pPr>
              <a:t>‹#›</a:t>
            </a:fld>
            <a:endParaRPr lang="en-US"/>
          </a:p>
        </p:txBody>
      </p:sp>
    </p:spTree>
    <p:extLst>
      <p:ext uri="{BB962C8B-B14F-4D97-AF65-F5344CB8AC3E}">
        <p14:creationId xmlns:p14="http://schemas.microsoft.com/office/powerpoint/2010/main" val="397225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011E15-6485-47D2-861D-A08E2EF58F42}" type="slidenum">
              <a:rPr lang="en-US"/>
              <a:pPr>
                <a:defRPr/>
              </a:pPr>
              <a:t>‹#›</a:t>
            </a:fld>
            <a:endParaRPr lang="en-US"/>
          </a:p>
        </p:txBody>
      </p:sp>
    </p:spTree>
    <p:extLst>
      <p:ext uri="{BB962C8B-B14F-4D97-AF65-F5344CB8AC3E}">
        <p14:creationId xmlns:p14="http://schemas.microsoft.com/office/powerpoint/2010/main" val="107274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9B7E80-8654-435C-A20F-1BA4F8D3D66C}" type="slidenum">
              <a:rPr lang="en-US"/>
              <a:pPr>
                <a:defRPr/>
              </a:pPr>
              <a:t>‹#›</a:t>
            </a:fld>
            <a:endParaRPr lang="en-US"/>
          </a:p>
        </p:txBody>
      </p:sp>
    </p:spTree>
    <p:extLst>
      <p:ext uri="{BB962C8B-B14F-4D97-AF65-F5344CB8AC3E}">
        <p14:creationId xmlns:p14="http://schemas.microsoft.com/office/powerpoint/2010/main" val="364003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B7BB0B-39B5-4D43-832A-7AE01E939063}" type="slidenum">
              <a:rPr lang="en-US"/>
              <a:pPr>
                <a:defRPr/>
              </a:pPr>
              <a:t>‹#›</a:t>
            </a:fld>
            <a:endParaRPr lang="en-US"/>
          </a:p>
        </p:txBody>
      </p:sp>
    </p:spTree>
    <p:extLst>
      <p:ext uri="{BB962C8B-B14F-4D97-AF65-F5344CB8AC3E}">
        <p14:creationId xmlns:p14="http://schemas.microsoft.com/office/powerpoint/2010/main" val="335321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42ADB1-96C9-4A24-8A39-6D83C24E8AF3}" type="slidenum">
              <a:rPr lang="en-US"/>
              <a:pPr>
                <a:defRPr/>
              </a:pPr>
              <a:t>‹#›</a:t>
            </a:fld>
            <a:endParaRPr lang="en-US"/>
          </a:p>
        </p:txBody>
      </p:sp>
    </p:spTree>
    <p:extLst>
      <p:ext uri="{BB962C8B-B14F-4D97-AF65-F5344CB8AC3E}">
        <p14:creationId xmlns:p14="http://schemas.microsoft.com/office/powerpoint/2010/main" val="387433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9F7473-BD91-4647-8B3B-B1B121E7D702}" type="slidenum">
              <a:rPr lang="en-US"/>
              <a:pPr>
                <a:defRPr/>
              </a:pPr>
              <a:t>‹#›</a:t>
            </a:fld>
            <a:endParaRPr lang="en-US"/>
          </a:p>
        </p:txBody>
      </p:sp>
    </p:spTree>
    <p:extLst>
      <p:ext uri="{BB962C8B-B14F-4D97-AF65-F5344CB8AC3E}">
        <p14:creationId xmlns:p14="http://schemas.microsoft.com/office/powerpoint/2010/main" val="334932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D70DC65-5F5B-4CEB-AA36-582EBA5ACE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britannica.com/EBchecked/media/116109/Marquee-advertising-The-Jazz-Singer-at-a-New-York-Cit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upload.wikimedia.org/wikipedia/commons/2/2e/WorldWarI-DeathsByAlliance-Piechart.sv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upload.wikimedia.org/wikipedia/commons/7/7a/WorldWarI-MilitaryDeaths-EntentePowers-Piechart.sv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upload.wikimedia.org/wikipedia/commons/0/01/WorldWarI-MilitaryDeaths-CentralPowers-Piechart.sv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upload.wikimedia.org/wikipedia/commons/3/3c/Ypres-necropole-national-gravestones.redvers.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upload.wikimedia.org/wikipedia/commons/d/dd/Kellog-Briand_pact.png" TargetMode="Externa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customXml" Target="../ink/ink2.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upload.wikimedia.org/wikipedia/commons/e/e1/Crowd_outside_nyse.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youtube.com/watch?v=ZJC21zzkwo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a:xfrm>
            <a:off x="0" y="5334000"/>
            <a:ext cx="9144000" cy="1219200"/>
          </a:xfrm>
        </p:spPr>
        <p:txBody>
          <a:bodyPr/>
          <a:lstStyle/>
          <a:p>
            <a:pPr eaLnBrk="1" hangingPunct="1">
              <a:defRPr/>
            </a:pPr>
            <a:r>
              <a:rPr lang="en-US" sz="7000" b="1" smtClean="0">
                <a:solidFill>
                  <a:schemeClr val="bg1"/>
                </a:solidFill>
                <a:effectLst>
                  <a:outerShdw blurRad="38100" dist="38100" dir="2700000" algn="tl">
                    <a:srgbClr val="000000"/>
                  </a:outerShdw>
                </a:effectLst>
                <a:latin typeface="Cooper Black" pitchFamily="18" charset="0"/>
              </a:rPr>
              <a:t>1918-1939</a:t>
            </a:r>
          </a:p>
        </p:txBody>
      </p:sp>
      <p:pic>
        <p:nvPicPr>
          <p:cNvPr id="2051" name="Picture 1030" descr="main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
            <a:ext cx="3565525" cy="4876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ctrTitle"/>
          </p:nvPr>
        </p:nvSpPr>
        <p:spPr>
          <a:xfrm>
            <a:off x="381000" y="609600"/>
            <a:ext cx="8077200" cy="3276600"/>
          </a:xfrm>
        </p:spPr>
        <p:txBody>
          <a:bodyPr/>
          <a:lstStyle/>
          <a:p>
            <a:pPr algn="l" eaLnBrk="1" hangingPunct="1">
              <a:defRPr/>
            </a:pPr>
            <a:r>
              <a:rPr lang="en-US" sz="9000" dirty="0" smtClean="0">
                <a:solidFill>
                  <a:srgbClr val="FFFF00"/>
                </a:solidFill>
                <a:effectLst>
                  <a:outerShdw blurRad="38100" dist="38100" dir="2700000" algn="tl">
                    <a:srgbClr val="000000"/>
                  </a:outerShdw>
                </a:effectLst>
                <a:latin typeface="Cooper Black" pitchFamily="18" charset="0"/>
              </a:rPr>
              <a:t>Between </a:t>
            </a:r>
            <a:r>
              <a:rPr lang="en-US" sz="9000" dirty="0" smtClean="0">
                <a:solidFill>
                  <a:srgbClr val="FFFF00"/>
                </a:solidFill>
                <a:effectLst>
                  <a:outerShdw blurRad="38100" dist="38100" dir="2700000" algn="tl">
                    <a:srgbClr val="000000"/>
                  </a:outerShdw>
                </a:effectLst>
                <a:latin typeface="Cooper Black" pitchFamily="18" charset="0"/>
              </a:rPr>
              <a:t>the Wars</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77" y="149527"/>
            <a:ext cx="6064623" cy="5578236"/>
          </a:xfrm>
          <a:prstGeom prst="rect">
            <a:avLst/>
          </a:prstGeom>
        </p:spPr>
      </p:pic>
      <p:sp>
        <p:nvSpPr>
          <p:cNvPr id="26629" name="Text Box 5"/>
          <p:cNvSpPr txBox="1">
            <a:spLocks noChangeArrowheads="1"/>
          </p:cNvSpPr>
          <p:nvPr/>
        </p:nvSpPr>
        <p:spPr bwMode="auto">
          <a:xfrm>
            <a:off x="322729" y="4303455"/>
            <a:ext cx="7086600" cy="2554545"/>
          </a:xfrm>
          <a:prstGeom prst="rect">
            <a:avLst/>
          </a:prstGeom>
          <a:noFill/>
          <a:ln w="9525">
            <a:noFill/>
            <a:miter lim="800000"/>
            <a:headEnd/>
            <a:tailEnd/>
          </a:ln>
          <a:effectLst/>
        </p:spPr>
        <p:txBody>
          <a:bodyPr>
            <a:spAutoFit/>
          </a:bodyPr>
          <a:lstStyle/>
          <a:p>
            <a:pPr>
              <a:spcBef>
                <a:spcPct val="50000"/>
              </a:spcBef>
              <a:defRPr/>
            </a:pPr>
            <a:r>
              <a:rPr lang="en-US" sz="8000" dirty="0">
                <a:solidFill>
                  <a:srgbClr val="FFFF00"/>
                </a:solidFill>
                <a:effectLst>
                  <a:outerShdw blurRad="38100" dist="38100" dir="2700000" algn="tl">
                    <a:srgbClr val="000000"/>
                  </a:outerShdw>
                </a:effectLst>
                <a:latin typeface="Cooper Black" pitchFamily="18" charset="0"/>
              </a:rPr>
              <a:t>New </a:t>
            </a:r>
            <a:r>
              <a:rPr lang="en-US" sz="8000" dirty="0" smtClean="0">
                <a:solidFill>
                  <a:srgbClr val="FFFF00"/>
                </a:solidFill>
                <a:effectLst>
                  <a:outerShdw blurRad="38100" dist="38100" dir="2700000" algn="tl">
                    <a:srgbClr val="000000"/>
                  </a:outerShdw>
                </a:effectLst>
                <a:latin typeface="Cooper Black" pitchFamily="18" charset="0"/>
              </a:rPr>
              <a:t>Technology</a:t>
            </a:r>
            <a:endParaRPr lang="en-US" sz="8000" dirty="0">
              <a:solidFill>
                <a:srgbClr val="FFFF00"/>
              </a:solidFill>
              <a:effectLst>
                <a:outerShdw blurRad="38100" dist="38100" dir="2700000" algn="tl">
                  <a:srgbClr val="000000"/>
                </a:outerShdw>
              </a:effectLst>
              <a:latin typeface="Cooper Black" pitchFamily="18" charset="0"/>
            </a:endParaRPr>
          </a:p>
        </p:txBody>
      </p:sp>
      <p:pic>
        <p:nvPicPr>
          <p:cNvPr id="10246" name="Picture 6" descr="https://www.classzone.com/net_explorations/U7/images/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498" y="2660066"/>
            <a:ext cx="3184976" cy="3286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5" name="Picture 11" descr="Image from an early Sunbeam advertis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157" y="1295400"/>
            <a:ext cx="3667647" cy="5208494"/>
          </a:xfrm>
          <a:prstGeom prst="rect">
            <a:avLst/>
          </a:prstGeom>
          <a:noFill/>
          <a:ln w="28575">
            <a:solidFill>
              <a:srgbClr val="FFFF00"/>
            </a:solidFill>
          </a:ln>
          <a:extLst>
            <a:ext uri="{909E8E84-426E-40DD-AFC4-6F175D3DCCD1}">
              <a14:hiddenFill xmlns:a14="http://schemas.microsoft.com/office/drawing/2010/main">
                <a:solidFill>
                  <a:srgbClr val="FFFFFF"/>
                </a:solidFill>
              </a14:hiddenFill>
            </a:ext>
          </a:extLst>
        </p:spPr>
      </p:pic>
      <p:sp>
        <p:nvSpPr>
          <p:cNvPr id="88066" name="Rectangle 2"/>
          <p:cNvSpPr>
            <a:spLocks noGrp="1" noChangeArrowheads="1"/>
          </p:cNvSpPr>
          <p:nvPr>
            <p:ph type="title"/>
          </p:nvPr>
        </p:nvSpPr>
        <p:spPr>
          <a:xfrm>
            <a:off x="273424" y="252226"/>
            <a:ext cx="8839200" cy="1020762"/>
          </a:xfrm>
        </p:spPr>
        <p:txBody>
          <a:bodyPr/>
          <a:lstStyle/>
          <a:p>
            <a:pPr algn="l" eaLnBrk="1" hangingPunct="1">
              <a:defRPr/>
            </a:pPr>
            <a:r>
              <a:rPr lang="en-US" sz="6000" dirty="0" smtClean="0">
                <a:solidFill>
                  <a:srgbClr val="FFFF00"/>
                </a:solidFill>
                <a:effectLst>
                  <a:outerShdw blurRad="38100" dist="38100" dir="2700000" algn="tl">
                    <a:srgbClr val="000000"/>
                  </a:outerShdw>
                </a:effectLst>
                <a:latin typeface="Cooper Black" pitchFamily="18" charset="0"/>
              </a:rPr>
              <a:t>New </a:t>
            </a:r>
            <a:r>
              <a:rPr lang="en-US" sz="6000" dirty="0" smtClean="0">
                <a:solidFill>
                  <a:srgbClr val="FFFF00"/>
                </a:solidFill>
                <a:effectLst>
                  <a:outerShdw blurRad="38100" dist="38100" dir="2700000" algn="tl">
                    <a:srgbClr val="000000"/>
                  </a:outerShdw>
                </a:effectLst>
                <a:latin typeface="Cooper Black" pitchFamily="18" charset="0"/>
              </a:rPr>
              <a:t>Technology</a:t>
            </a:r>
            <a:endParaRPr lang="en-US" sz="6000" dirty="0" smtClean="0">
              <a:solidFill>
                <a:srgbClr val="FFFF00"/>
              </a:solidFill>
              <a:effectLst>
                <a:outerShdw blurRad="38100" dist="38100" dir="2700000" algn="tl">
                  <a:srgbClr val="000000"/>
                </a:outerShdw>
              </a:effectLst>
              <a:latin typeface="Cooper Black" pitchFamily="18" charset="0"/>
            </a:endParaRPr>
          </a:p>
        </p:txBody>
      </p:sp>
      <p:sp>
        <p:nvSpPr>
          <p:cNvPr id="88067" name="Rectangle 3"/>
          <p:cNvSpPr>
            <a:spLocks noGrp="1" noChangeArrowheads="1"/>
          </p:cNvSpPr>
          <p:nvPr>
            <p:ph type="body" idx="1"/>
          </p:nvPr>
        </p:nvSpPr>
        <p:spPr>
          <a:xfrm>
            <a:off x="145396" y="1447800"/>
            <a:ext cx="5112404" cy="4724400"/>
          </a:xfrm>
        </p:spPr>
        <p:txBody>
          <a:bodyPr/>
          <a:lstStyle/>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Several changes made the                           use of electrical                                 </a:t>
            </a:r>
            <a:r>
              <a:rPr lang="en-US" sz="3800" dirty="0" smtClean="0">
                <a:solidFill>
                  <a:srgbClr val="FF0000"/>
                </a:solidFill>
                <a:effectLst>
                  <a:outerShdw blurRad="38100" dist="38100" dir="2700000" algn="tl">
                    <a:srgbClr val="000000"/>
                  </a:outerShdw>
                </a:effectLst>
                <a:latin typeface="Cooper Black" pitchFamily="18" charset="0"/>
              </a:rPr>
              <a:t>household appliances                              </a:t>
            </a:r>
            <a:r>
              <a:rPr lang="en-US" sz="3800" dirty="0" smtClean="0">
                <a:solidFill>
                  <a:schemeClr val="bg1"/>
                </a:solidFill>
                <a:effectLst>
                  <a:outerShdw blurRad="38100" dist="38100" dir="2700000" algn="tl">
                    <a:srgbClr val="000000"/>
                  </a:outerShdw>
                </a:effectLst>
                <a:latin typeface="Cooper Black" pitchFamily="18" charset="0"/>
              </a:rPr>
              <a:t>more widespread</a:t>
            </a:r>
            <a:endParaRPr lang="en-US" sz="3800" dirty="0" smtClean="0">
              <a:solidFill>
                <a:schemeClr val="bg1"/>
              </a:solidFill>
              <a:effectLst>
                <a:outerShdw blurRad="38100" dist="38100" dir="2700000" algn="tl">
                  <a:srgbClr val="000000"/>
                </a:outerShdw>
              </a:effectLst>
              <a:latin typeface="Cooper Black" pitchFamily="18" charset="0"/>
            </a:endParaRPr>
          </a:p>
          <a:p>
            <a:pPr eaLnBrk="1" hangingPunct="1">
              <a:defRPr/>
            </a:pPr>
            <a:endParaRPr lang="en-US" sz="3800" dirty="0" smtClean="0">
              <a:solidFill>
                <a:schemeClr val="bg1"/>
              </a:solidFill>
              <a:effectLst>
                <a:outerShdw blurRad="38100" dist="38100" dir="2700000" algn="tl">
                  <a:srgbClr val="000000"/>
                </a:outerShdw>
              </a:effectLst>
              <a:latin typeface="Cooper Black"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274638"/>
            <a:ext cx="8915400" cy="1020762"/>
          </a:xfrm>
        </p:spPr>
        <p:txBody>
          <a:bodyPr/>
          <a:lstStyle/>
          <a:p>
            <a:pPr algn="l" eaLnBrk="1" hangingPunct="1">
              <a:defRPr/>
            </a:pPr>
            <a:r>
              <a:rPr lang="en-US" sz="6000" dirty="0" smtClean="0">
                <a:solidFill>
                  <a:srgbClr val="FFFF00"/>
                </a:solidFill>
                <a:effectLst>
                  <a:outerShdw blurRad="38100" dist="38100" dir="2700000" algn="tl">
                    <a:srgbClr val="000000"/>
                  </a:outerShdw>
                </a:effectLst>
                <a:latin typeface="Cooper Black" pitchFamily="18" charset="0"/>
              </a:rPr>
              <a:t>New </a:t>
            </a:r>
            <a:r>
              <a:rPr lang="en-US" sz="6000" dirty="0" smtClean="0">
                <a:solidFill>
                  <a:srgbClr val="FFFF00"/>
                </a:solidFill>
                <a:effectLst>
                  <a:outerShdw blurRad="38100" dist="38100" dir="2700000" algn="tl">
                    <a:srgbClr val="000000"/>
                  </a:outerShdw>
                </a:effectLst>
                <a:latin typeface="Cooper Black" pitchFamily="18" charset="0"/>
              </a:rPr>
              <a:t>Technology</a:t>
            </a:r>
            <a:endParaRPr lang="en-US" sz="6000" dirty="0" smtClean="0">
              <a:solidFill>
                <a:srgbClr val="FFFF00"/>
              </a:solidFill>
              <a:effectLst>
                <a:outerShdw blurRad="38100" dist="38100" dir="2700000" algn="tl">
                  <a:srgbClr val="000000"/>
                </a:outerShdw>
              </a:effectLst>
              <a:latin typeface="Cooper Black" pitchFamily="18" charset="0"/>
            </a:endParaRPr>
          </a:p>
        </p:txBody>
      </p:sp>
      <p:sp>
        <p:nvSpPr>
          <p:cNvPr id="88067" name="Rectangle 3"/>
          <p:cNvSpPr>
            <a:spLocks noGrp="1" noChangeArrowheads="1"/>
          </p:cNvSpPr>
          <p:nvPr>
            <p:ph type="body" idx="1"/>
          </p:nvPr>
        </p:nvSpPr>
        <p:spPr>
          <a:xfrm>
            <a:off x="145396" y="1447800"/>
            <a:ext cx="8617604" cy="4724400"/>
          </a:xfrm>
        </p:spPr>
        <p:txBody>
          <a:bodyPr/>
          <a:lstStyle/>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By 1930, 70% of homes had </a:t>
            </a:r>
            <a:r>
              <a:rPr lang="en-US" sz="3800" dirty="0" smtClean="0">
                <a:solidFill>
                  <a:srgbClr val="FF0000"/>
                </a:solidFill>
                <a:effectLst>
                  <a:outerShdw blurRad="38100" dist="38100" dir="2700000" algn="tl">
                    <a:srgbClr val="000000"/>
                  </a:outerShdw>
                </a:effectLst>
                <a:latin typeface="Cooper Black" pitchFamily="18" charset="0"/>
              </a:rPr>
              <a:t>electricity</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Merchants offered                     </a:t>
            </a:r>
            <a:r>
              <a:rPr lang="en-US" sz="3800" dirty="0" smtClean="0">
                <a:solidFill>
                  <a:srgbClr val="FF0000"/>
                </a:solidFill>
                <a:effectLst>
                  <a:outerShdw blurRad="38100" dist="38100" dir="2700000" algn="tl">
                    <a:srgbClr val="000000"/>
                  </a:outerShdw>
                </a:effectLst>
                <a:latin typeface="Cooper Black" pitchFamily="18" charset="0"/>
              </a:rPr>
              <a:t>installment</a:t>
            </a:r>
            <a:r>
              <a:rPr lang="en-US" sz="3800" dirty="0" smtClean="0">
                <a:solidFill>
                  <a:schemeClr val="bg1"/>
                </a:solidFill>
                <a:effectLst>
                  <a:outerShdw blurRad="38100" dist="38100" dir="2700000" algn="tl">
                    <a:srgbClr val="000000"/>
                  </a:outerShdw>
                </a:effectLst>
                <a:latin typeface="Cooper Black" pitchFamily="18" charset="0"/>
              </a:rPr>
              <a:t> plans</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Use of </a:t>
            </a:r>
            <a:r>
              <a:rPr lang="en-US" sz="3800" dirty="0" smtClean="0">
                <a:solidFill>
                  <a:srgbClr val="FF0000"/>
                </a:solidFill>
                <a:effectLst>
                  <a:outerShdw blurRad="38100" dist="38100" dir="2700000" algn="tl">
                    <a:srgbClr val="000000"/>
                  </a:outerShdw>
                </a:effectLst>
                <a:latin typeface="Cooper Black" pitchFamily="18" charset="0"/>
              </a:rPr>
              <a:t>advertising</a:t>
            </a:r>
            <a:r>
              <a:rPr lang="en-US" sz="3800" dirty="0" smtClean="0">
                <a:solidFill>
                  <a:schemeClr val="bg1"/>
                </a:solidFill>
                <a:effectLst>
                  <a:outerShdw blurRad="38100" dist="38100" dir="2700000" algn="tl">
                    <a:srgbClr val="000000"/>
                  </a:outerShdw>
                </a:effectLst>
                <a:latin typeface="Cooper Black" pitchFamily="18" charset="0"/>
              </a:rPr>
              <a:t>                                    grew</a:t>
            </a:r>
            <a:endParaRPr lang="en-US" sz="3800" dirty="0" smtClean="0">
              <a:solidFill>
                <a:schemeClr val="bg1"/>
              </a:solidFill>
              <a:effectLst>
                <a:outerShdw blurRad="38100" dist="38100" dir="2700000" algn="tl">
                  <a:srgbClr val="000000"/>
                </a:outerShdw>
              </a:effectLst>
              <a:latin typeface="Cooper Black" pitchFamily="18" charset="0"/>
            </a:endParaRPr>
          </a:p>
          <a:p>
            <a:pPr eaLnBrk="1" hangingPunct="1">
              <a:defRPr/>
            </a:pPr>
            <a:endParaRPr lang="en-US" sz="3800" dirty="0" smtClean="0">
              <a:solidFill>
                <a:schemeClr val="bg1"/>
              </a:solidFill>
              <a:effectLst>
                <a:outerShdw blurRad="38100" dist="38100" dir="2700000" algn="tl">
                  <a:srgbClr val="000000"/>
                </a:outerShdw>
              </a:effectLst>
              <a:latin typeface="Cooper Black" pitchFamily="18" charset="0"/>
            </a:endParaRPr>
          </a:p>
        </p:txBody>
      </p:sp>
      <p:pic>
        <p:nvPicPr>
          <p:cNvPr id="11271" name="Picture 7" descr="Advertisement for a Hotpoint electric waffle i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4262" cy="3550922"/>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354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304800"/>
            <a:ext cx="4057650" cy="4953000"/>
          </a:xfrm>
          <a:noFill/>
          <a:ln w="38100">
            <a:solidFill>
              <a:srgbClr val="FF0000"/>
            </a:solidFill>
            <a:miter lim="800000"/>
            <a:headEnd/>
            <a:tailEnd/>
          </a:ln>
        </p:spPr>
      </p:pic>
      <p:pic>
        <p:nvPicPr>
          <p:cNvPr id="1024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762000"/>
            <a:ext cx="4248150" cy="5715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239806" y="4276561"/>
            <a:ext cx="8816788" cy="2554545"/>
          </a:xfrm>
          <a:prstGeom prst="rect">
            <a:avLst/>
          </a:prstGeom>
          <a:noFill/>
          <a:ln w="9525">
            <a:noFill/>
            <a:miter lim="800000"/>
            <a:headEnd/>
            <a:tailEnd/>
          </a:ln>
          <a:effectLst/>
        </p:spPr>
        <p:txBody>
          <a:bodyPr wrap="square">
            <a:spAutoFit/>
          </a:bodyPr>
          <a:lstStyle/>
          <a:p>
            <a:pPr>
              <a:spcBef>
                <a:spcPct val="50000"/>
              </a:spcBef>
              <a:defRPr/>
            </a:pPr>
            <a:r>
              <a:rPr lang="en-US" sz="8000" dirty="0">
                <a:solidFill>
                  <a:srgbClr val="FFFF00"/>
                </a:solidFill>
                <a:effectLst>
                  <a:outerShdw blurRad="38100" dist="38100" dir="2700000" algn="tl">
                    <a:srgbClr val="000000"/>
                  </a:outerShdw>
                </a:effectLst>
                <a:latin typeface="Cooper Black" pitchFamily="18" charset="0"/>
              </a:rPr>
              <a:t>New Communication</a:t>
            </a:r>
          </a:p>
        </p:txBody>
      </p:sp>
    </p:spTree>
    <p:extLst>
      <p:ext uri="{BB962C8B-B14F-4D97-AF65-F5344CB8AC3E}">
        <p14:creationId xmlns:p14="http://schemas.microsoft.com/office/powerpoint/2010/main" val="3322407699"/>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74638"/>
            <a:ext cx="9144000" cy="868362"/>
          </a:xfrm>
        </p:spPr>
        <p:txBody>
          <a:bodyPr/>
          <a:lstStyle/>
          <a:p>
            <a:pPr eaLnBrk="1" hangingPunct="1">
              <a:defRPr/>
            </a:pPr>
            <a:r>
              <a:rPr lang="en-US" sz="6000" dirty="0" smtClean="0">
                <a:solidFill>
                  <a:srgbClr val="FFFF00"/>
                </a:solidFill>
                <a:effectLst>
                  <a:outerShdw blurRad="38100" dist="38100" dir="2700000" algn="tl">
                    <a:srgbClr val="000000"/>
                  </a:outerShdw>
                </a:effectLst>
                <a:latin typeface="Cooper Black" pitchFamily="18" charset="0"/>
              </a:rPr>
              <a:t>New Communication</a:t>
            </a:r>
          </a:p>
        </p:txBody>
      </p:sp>
      <p:sp>
        <p:nvSpPr>
          <p:cNvPr id="88067" name="Rectangle 3"/>
          <p:cNvSpPr>
            <a:spLocks noGrp="1" noChangeArrowheads="1"/>
          </p:cNvSpPr>
          <p:nvPr>
            <p:ph type="body" idx="1"/>
          </p:nvPr>
        </p:nvSpPr>
        <p:spPr>
          <a:xfrm>
            <a:off x="31376" y="1295400"/>
            <a:ext cx="8839200" cy="4724400"/>
          </a:xfrm>
        </p:spPr>
        <p:txBody>
          <a:bodyPr/>
          <a:lstStyle/>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1920, world’s 1</a:t>
            </a:r>
            <a:r>
              <a:rPr lang="en-US" sz="3800" baseline="30000" dirty="0" smtClean="0">
                <a:solidFill>
                  <a:schemeClr val="bg1"/>
                </a:solidFill>
                <a:effectLst>
                  <a:outerShdw blurRad="38100" dist="38100" dir="2700000" algn="tl">
                    <a:srgbClr val="000000"/>
                  </a:outerShdw>
                </a:effectLst>
                <a:latin typeface="Cooper Black" pitchFamily="18" charset="0"/>
              </a:rPr>
              <a:t>st</a:t>
            </a:r>
            <a:r>
              <a:rPr lang="en-US" sz="3800" dirty="0" smtClean="0">
                <a:solidFill>
                  <a:schemeClr val="bg1"/>
                </a:solidFill>
                <a:effectLst>
                  <a:outerShdw blurRad="38100" dist="38100" dir="2700000" algn="tl">
                    <a:srgbClr val="000000"/>
                  </a:outerShdw>
                </a:effectLst>
                <a:latin typeface="Cooper Black" pitchFamily="18" charset="0"/>
              </a:rPr>
              <a:t> commercial </a:t>
            </a:r>
            <a:r>
              <a:rPr lang="en-US" sz="3800" dirty="0" smtClean="0">
                <a:solidFill>
                  <a:srgbClr val="FF0000"/>
                </a:solidFill>
                <a:effectLst>
                  <a:outerShdw blurRad="38100" dist="38100" dir="2700000" algn="tl">
                    <a:srgbClr val="000000"/>
                  </a:outerShdw>
                </a:effectLst>
                <a:latin typeface="Cooper Black" pitchFamily="18" charset="0"/>
              </a:rPr>
              <a:t>radio station </a:t>
            </a:r>
            <a:r>
              <a:rPr lang="en-US" sz="3800" dirty="0" smtClean="0">
                <a:solidFill>
                  <a:schemeClr val="bg1"/>
                </a:solidFill>
                <a:effectLst>
                  <a:outerShdw blurRad="38100" dist="38100" dir="2700000" algn="tl">
                    <a:srgbClr val="000000"/>
                  </a:outerShdw>
                </a:effectLst>
                <a:latin typeface="Cooper Black" pitchFamily="18" charset="0"/>
              </a:rPr>
              <a:t>began broadcasting</a:t>
            </a:r>
            <a:endParaRPr lang="en-US" sz="3800" dirty="0" smtClean="0">
              <a:solidFill>
                <a:schemeClr val="bg1"/>
              </a:solidFill>
              <a:effectLst>
                <a:outerShdw blurRad="38100" dist="38100" dir="2700000" algn="tl">
                  <a:srgbClr val="000000"/>
                </a:outerShdw>
              </a:effectLst>
              <a:latin typeface="Cooper Black" pitchFamily="18" charset="0"/>
            </a:endParaRP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Stories</a:t>
            </a:r>
            <a:r>
              <a:rPr lang="en-US" sz="3800" dirty="0" smtClean="0">
                <a:solidFill>
                  <a:schemeClr val="bg1"/>
                </a:solidFill>
                <a:effectLst>
                  <a:outerShdw blurRad="38100" dist="38100" dir="2700000" algn="tl">
                    <a:srgbClr val="000000"/>
                  </a:outerShdw>
                </a:effectLst>
                <a:latin typeface="Cooper Black" pitchFamily="18" charset="0"/>
              </a:rPr>
              <a:t>, </a:t>
            </a:r>
            <a:r>
              <a:rPr lang="en-US" sz="3800" dirty="0" smtClean="0">
                <a:solidFill>
                  <a:srgbClr val="FF0000"/>
                </a:solidFill>
                <a:effectLst>
                  <a:outerShdw blurRad="38100" dist="38100" dir="2700000" algn="tl">
                    <a:srgbClr val="000000"/>
                  </a:outerShdw>
                </a:effectLst>
                <a:latin typeface="Cooper Black" pitchFamily="18" charset="0"/>
              </a:rPr>
              <a:t>News</a:t>
            </a:r>
            <a:r>
              <a:rPr lang="en-US" sz="3800" dirty="0" smtClean="0">
                <a:solidFill>
                  <a:schemeClr val="bg1"/>
                </a:solidFill>
                <a:effectLst>
                  <a:outerShdw blurRad="38100" dist="38100" dir="2700000" algn="tl">
                    <a:srgbClr val="000000"/>
                  </a:outerShdw>
                </a:effectLst>
                <a:latin typeface="Cooper Black" pitchFamily="18" charset="0"/>
              </a:rPr>
              <a:t>, </a:t>
            </a:r>
            <a:r>
              <a:rPr lang="en-US" sz="3800" dirty="0" smtClean="0">
                <a:solidFill>
                  <a:schemeClr val="bg1"/>
                </a:solidFill>
                <a:effectLst>
                  <a:outerShdw blurRad="38100" dist="38100" dir="2700000" algn="tl">
                    <a:srgbClr val="000000"/>
                  </a:outerShdw>
                </a:effectLst>
                <a:latin typeface="Cooper Black" pitchFamily="18" charset="0"/>
              </a:rPr>
              <a:t>Sports, Drama, Comedy &amp; </a:t>
            </a:r>
            <a:r>
              <a:rPr lang="en-US" sz="3800" dirty="0" smtClean="0">
                <a:solidFill>
                  <a:srgbClr val="FF0000"/>
                </a:solidFill>
                <a:effectLst>
                  <a:outerShdw blurRad="38100" dist="38100" dir="2700000" algn="tl">
                    <a:srgbClr val="000000"/>
                  </a:outerShdw>
                </a:effectLst>
                <a:latin typeface="Cooper Black" pitchFamily="18" charset="0"/>
              </a:rPr>
              <a:t>advertising</a:t>
            </a:r>
            <a:endParaRPr lang="en-US" sz="3800" dirty="0" smtClean="0">
              <a:solidFill>
                <a:srgbClr val="FF0000"/>
              </a:solidFill>
              <a:effectLst>
                <a:outerShdw blurRad="38100" dist="38100" dir="2700000" algn="tl">
                  <a:srgbClr val="000000"/>
                </a:outerShdw>
              </a:effectLst>
              <a:latin typeface="Cooper Black" pitchFamily="18" charset="0"/>
            </a:endParaRP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Worldwide </a:t>
            </a:r>
            <a:r>
              <a:rPr lang="en-US" sz="3800" dirty="0" smtClean="0">
                <a:solidFill>
                  <a:schemeClr val="bg1"/>
                </a:solidFill>
                <a:effectLst>
                  <a:outerShdw blurRad="38100" dist="38100" dir="2700000" algn="tl">
                    <a:srgbClr val="000000"/>
                  </a:outerShdw>
                </a:effectLst>
                <a:latin typeface="Cooper Black" pitchFamily="18" charset="0"/>
              </a:rPr>
              <a:t>                                                          events </a:t>
            </a:r>
            <a:r>
              <a:rPr lang="en-US" sz="3800" dirty="0" smtClean="0">
                <a:solidFill>
                  <a:schemeClr val="bg1"/>
                </a:solidFill>
                <a:effectLst>
                  <a:outerShdw blurRad="38100" dist="38100" dir="2700000" algn="tl">
                    <a:srgbClr val="000000"/>
                  </a:outerShdw>
                </a:effectLst>
                <a:latin typeface="Cooper Black" pitchFamily="18" charset="0"/>
                <a:sym typeface="Wingdings" pitchFamily="2" charset="2"/>
              </a:rPr>
              <a:t> </a:t>
            </a:r>
            <a:r>
              <a:rPr lang="en-US" sz="3800" dirty="0" smtClean="0">
                <a:solidFill>
                  <a:schemeClr val="bg1"/>
                </a:solidFill>
                <a:effectLst>
                  <a:outerShdw blurRad="38100" dist="38100" dir="2700000" algn="tl">
                    <a:srgbClr val="000000"/>
                  </a:outerShdw>
                </a:effectLst>
                <a:latin typeface="Cooper Black" pitchFamily="18" charset="0"/>
                <a:sym typeface="Wingdings" pitchFamily="2" charset="2"/>
              </a:rPr>
              <a:t>seen                                </a:t>
            </a:r>
            <a:r>
              <a:rPr lang="en-US" sz="3800" dirty="0" smtClean="0">
                <a:solidFill>
                  <a:schemeClr val="bg1"/>
                </a:solidFill>
                <a:effectLst>
                  <a:outerShdw blurRad="38100" dist="38100" dir="2700000" algn="tl">
                    <a:srgbClr val="000000"/>
                  </a:outerShdw>
                </a:effectLst>
                <a:latin typeface="Cooper Black" pitchFamily="18" charset="0"/>
                <a:sym typeface="Wingdings" pitchFamily="2" charset="2"/>
              </a:rPr>
              <a:t>and heard…</a:t>
            </a:r>
            <a:endParaRPr lang="en-US" sz="3800" dirty="0" smtClean="0">
              <a:solidFill>
                <a:schemeClr val="bg1"/>
              </a:solidFill>
              <a:effectLst>
                <a:outerShdw blurRad="38100" dist="38100" dir="2700000" algn="tl">
                  <a:srgbClr val="000000"/>
                </a:outerShdw>
              </a:effectLst>
              <a:latin typeface="Cooper Black" pitchFamily="18" charset="0"/>
            </a:endParaRPr>
          </a:p>
          <a:p>
            <a:pPr eaLnBrk="1" hangingPunct="1">
              <a:defRPr/>
            </a:pPr>
            <a:endParaRPr lang="en-US" sz="3800" dirty="0" smtClean="0">
              <a:solidFill>
                <a:schemeClr val="bg1"/>
              </a:solidFill>
              <a:effectLst>
                <a:outerShdw blurRad="38100" dist="38100" dir="2700000" algn="tl">
                  <a:srgbClr val="000000"/>
                </a:outerShdw>
              </a:effectLst>
              <a:latin typeface="Cooper Black" pitchFamily="18" charset="0"/>
            </a:endParaRPr>
          </a:p>
        </p:txBody>
      </p:sp>
      <p:pic>
        <p:nvPicPr>
          <p:cNvPr id="68610" name="Picture 2" descr="http://www.scratchygrooves.com/yahoo_site_admin/assets/images/radio.262142254_st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86200"/>
            <a:ext cx="4305300" cy="2772613"/>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360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74638"/>
            <a:ext cx="9144000" cy="1477962"/>
          </a:xfrm>
        </p:spPr>
        <p:txBody>
          <a:bodyPr/>
          <a:lstStyle/>
          <a:p>
            <a:pPr eaLnBrk="1" hangingPunct="1">
              <a:defRPr/>
            </a:pPr>
            <a:r>
              <a:rPr lang="en-US" sz="6000" smtClean="0">
                <a:solidFill>
                  <a:srgbClr val="FFFF00"/>
                </a:solidFill>
                <a:effectLst>
                  <a:outerShdw blurRad="38100" dist="38100" dir="2700000" algn="tl">
                    <a:srgbClr val="000000"/>
                  </a:outerShdw>
                </a:effectLst>
                <a:latin typeface="Cooper Black" pitchFamily="18" charset="0"/>
              </a:rPr>
              <a:t>New Communication</a:t>
            </a:r>
          </a:p>
        </p:txBody>
      </p:sp>
      <p:sp>
        <p:nvSpPr>
          <p:cNvPr id="88067" name="Rectangle 3"/>
          <p:cNvSpPr>
            <a:spLocks noGrp="1" noChangeArrowheads="1"/>
          </p:cNvSpPr>
          <p:nvPr>
            <p:ph type="body" idx="1"/>
          </p:nvPr>
        </p:nvSpPr>
        <p:spPr>
          <a:xfrm>
            <a:off x="187840" y="1600200"/>
            <a:ext cx="8839200" cy="4724400"/>
          </a:xfrm>
        </p:spPr>
        <p:txBody>
          <a:bodyPr/>
          <a:lstStyle/>
          <a:p>
            <a:pPr eaLnBrk="1" hangingPunct="1">
              <a:defRPr/>
            </a:pPr>
            <a:r>
              <a:rPr lang="en-US" sz="3800" dirty="0" smtClean="0">
                <a:solidFill>
                  <a:srgbClr val="FF0000"/>
                </a:solidFill>
                <a:effectLst>
                  <a:outerShdw blurRad="38100" dist="38100" dir="2700000" algn="tl">
                    <a:srgbClr val="000000"/>
                  </a:outerShdw>
                </a:effectLst>
                <a:latin typeface="Cooper Black" pitchFamily="18" charset="0"/>
              </a:rPr>
              <a:t>Motion pictures </a:t>
            </a:r>
            <a:r>
              <a:rPr lang="en-US" sz="3800" dirty="0" smtClean="0">
                <a:solidFill>
                  <a:schemeClr val="bg1"/>
                </a:solidFill>
                <a:effectLst>
                  <a:outerShdw blurRad="38100" dist="38100" dir="2700000" algn="tl">
                    <a:srgbClr val="000000"/>
                  </a:outerShdw>
                </a:effectLst>
                <a:latin typeface="Cooper Black" pitchFamily="18" charset="0"/>
              </a:rPr>
              <a:t>became a major industry in 1920’s</a:t>
            </a:r>
          </a:p>
          <a:p>
            <a:pPr eaLnBrk="1" hangingPunct="1">
              <a:defRPr/>
            </a:pPr>
            <a:r>
              <a:rPr lang="en-US" sz="3800" dirty="0" smtClean="0">
                <a:solidFill>
                  <a:srgbClr val="FF0000"/>
                </a:solidFill>
                <a:effectLst>
                  <a:outerShdw blurRad="38100" dist="38100" dir="2700000" algn="tl">
                    <a:srgbClr val="000000"/>
                  </a:outerShdw>
                </a:effectLst>
                <a:latin typeface="Cooper Black" pitchFamily="18" charset="0"/>
              </a:rPr>
              <a:t>90%</a:t>
            </a:r>
            <a:r>
              <a:rPr lang="en-US" sz="3800" dirty="0" smtClean="0">
                <a:solidFill>
                  <a:schemeClr val="bg1"/>
                </a:solidFill>
                <a:effectLst>
                  <a:outerShdw blurRad="38100" dist="38100" dir="2700000" algn="tl">
                    <a:srgbClr val="000000"/>
                  </a:outerShdw>
                </a:effectLst>
                <a:latin typeface="Cooper Black" pitchFamily="18" charset="0"/>
              </a:rPr>
              <a:t> of movies made                                      in Hollywood</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Silent at first, but                                             1927 first “</a:t>
            </a:r>
            <a:r>
              <a:rPr lang="en-US" sz="3800" dirty="0" smtClean="0">
                <a:solidFill>
                  <a:srgbClr val="FF0000"/>
                </a:solidFill>
                <a:effectLst>
                  <a:outerShdw blurRad="38100" dist="38100" dir="2700000" algn="tl">
                    <a:srgbClr val="000000"/>
                  </a:outerShdw>
                </a:effectLst>
                <a:latin typeface="Cooper Black" pitchFamily="18" charset="0"/>
              </a:rPr>
              <a:t>talkie</a:t>
            </a:r>
            <a:r>
              <a:rPr lang="en-US" sz="3800" dirty="0" smtClean="0">
                <a:solidFill>
                  <a:schemeClr val="bg1"/>
                </a:solidFill>
                <a:effectLst>
                  <a:outerShdw blurRad="38100" dist="38100" dir="2700000" algn="tl">
                    <a:srgbClr val="000000"/>
                  </a:outerShdw>
                </a:effectLst>
                <a:latin typeface="Cooper Black" pitchFamily="18" charset="0"/>
              </a:rPr>
              <a:t>”</a:t>
            </a:r>
            <a:endParaRPr lang="en-US" sz="3800" dirty="0" smtClean="0">
              <a:solidFill>
                <a:schemeClr val="bg1"/>
              </a:solidFill>
              <a:effectLst>
                <a:outerShdw blurRad="38100" dist="38100" dir="2700000" algn="tl">
                  <a:srgbClr val="000000"/>
                </a:outerShdw>
              </a:effectLst>
              <a:latin typeface="Cooper Black" pitchFamily="18" charset="0"/>
            </a:endParaRPr>
          </a:p>
        </p:txBody>
      </p:sp>
      <p:pic>
        <p:nvPicPr>
          <p:cNvPr id="83970" name="Picture 2" descr="http://media-2.web.britannica.com/eb-media/61/19461-004-27D49F2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8400"/>
            <a:ext cx="3356864" cy="426720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53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990600"/>
            <a:ext cx="8686800" cy="3505200"/>
          </a:xfrm>
        </p:spPr>
        <p:txBody>
          <a:bodyPr/>
          <a:lstStyle/>
          <a:p>
            <a:pPr eaLnBrk="1" hangingPunct="1">
              <a:defRPr/>
            </a:pPr>
            <a:r>
              <a:rPr lang="en-US" sz="9600" dirty="0" smtClean="0">
                <a:solidFill>
                  <a:srgbClr val="FFFF00"/>
                </a:solidFill>
                <a:effectLst>
                  <a:outerShdw blurRad="38100" dist="38100" dir="2700000" algn="tl">
                    <a:srgbClr val="000000"/>
                  </a:outerShdw>
                </a:effectLst>
                <a:latin typeface="Cooper Black" pitchFamily="18" charset="0"/>
              </a:rPr>
              <a:t>But Europe Struggles…</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b="7440"/>
          <a:stretch>
            <a:fillRect/>
          </a:stretch>
        </p:blipFill>
        <p:spPr bwMode="auto">
          <a:xfrm>
            <a:off x="381000" y="304800"/>
            <a:ext cx="8382000" cy="54117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822" name="Text Box 6"/>
          <p:cNvSpPr txBox="1">
            <a:spLocks noGrp="1" noChangeArrowheads="1"/>
          </p:cNvSpPr>
          <p:nvPr>
            <p:ph type="title"/>
          </p:nvPr>
        </p:nvSpPr>
        <p:spPr>
          <a:xfrm>
            <a:off x="0" y="5867400"/>
            <a:ext cx="9144000" cy="685800"/>
          </a:xfrm>
        </p:spPr>
        <p:txBody>
          <a:bodyPr/>
          <a:lstStyle/>
          <a:p>
            <a:pPr eaLnBrk="1" hangingPunct="1">
              <a:defRPr/>
            </a:pPr>
            <a:r>
              <a:rPr lang="en-US" sz="7000" smtClean="0">
                <a:solidFill>
                  <a:srgbClr val="FFFF00"/>
                </a:solidFill>
                <a:effectLst>
                  <a:outerShdw blurRad="38100" dist="38100" dir="2700000" algn="tl">
                    <a:srgbClr val="000000"/>
                  </a:outerShdw>
                </a:effectLst>
                <a:latin typeface="Cooper Black" pitchFamily="18" charset="0"/>
              </a:rPr>
              <a:t>1) Death</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ile:WorldWarI-DeathsByAlliance-Piechart.svg">
            <a:hlinkClick r:id="rId2"/>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95400" y="-228600"/>
            <a:ext cx="6477000" cy="70866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ile:WorldWarI-MilitaryDeaths-EntentePowers-Piechart.svg">
            <a:hlinkClick r:id="rId2"/>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5800" y="-381000"/>
            <a:ext cx="8458200" cy="7239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053" descr="eastcoastswing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304800"/>
            <a:ext cx="4140200" cy="62103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699" name="Rectangle 3075"/>
          <p:cNvSpPr>
            <a:spLocks noGrp="1" noChangeArrowheads="1"/>
          </p:cNvSpPr>
          <p:nvPr>
            <p:ph type="body" idx="1"/>
          </p:nvPr>
        </p:nvSpPr>
        <p:spPr>
          <a:xfrm>
            <a:off x="228600" y="2895600"/>
            <a:ext cx="7162800" cy="3352800"/>
          </a:xfrm>
        </p:spPr>
        <p:txBody>
          <a:bodyPr/>
          <a:lstStyle/>
          <a:p>
            <a:pPr marL="0" indent="0" eaLnBrk="1" hangingPunct="1">
              <a:buFontTx/>
              <a:buNone/>
              <a:defRPr/>
            </a:pPr>
            <a:r>
              <a:rPr lang="en-US" sz="10000" dirty="0" smtClean="0">
                <a:solidFill>
                  <a:srgbClr val="FFFF00"/>
                </a:solidFill>
                <a:effectLst>
                  <a:outerShdw blurRad="38100" dist="38100" dir="2700000" algn="tl">
                    <a:srgbClr val="000000"/>
                  </a:outerShdw>
                </a:effectLst>
                <a:latin typeface="Cooper Black" pitchFamily="18" charset="0"/>
              </a:rPr>
              <a:t>America Swings</a:t>
            </a:r>
          </a:p>
        </p:txBody>
      </p:sp>
      <p:sp>
        <p:nvSpPr>
          <p:cNvPr id="29700" name="Rectangle 3076"/>
          <p:cNvSpPr>
            <a:spLocks noGrp="1" noChangeArrowheads="1"/>
          </p:cNvSpPr>
          <p:nvPr>
            <p:ph type="title"/>
          </p:nvPr>
        </p:nvSpPr>
        <p:spPr>
          <a:xfrm>
            <a:off x="228600" y="274638"/>
            <a:ext cx="8458200" cy="1477962"/>
          </a:xfrm>
        </p:spPr>
        <p:txBody>
          <a:bodyPr/>
          <a:lstStyle/>
          <a:p>
            <a:pPr algn="l" eaLnBrk="1" hangingPunct="1">
              <a:defRPr/>
            </a:pPr>
            <a:r>
              <a:rPr lang="en-US" sz="8000" smtClean="0">
                <a:solidFill>
                  <a:srgbClr val="FFFF00"/>
                </a:solidFill>
                <a:effectLst>
                  <a:outerShdw blurRad="38100" dist="38100" dir="2700000" algn="tl">
                    <a:srgbClr val="000000"/>
                  </a:outerShdw>
                </a:effectLst>
                <a:latin typeface="Cooper Black" pitchFamily="18" charset="0"/>
              </a:rPr>
              <a:t>In the 1920s…</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File:WorldWarI-MilitaryDeaths-CentralPowers-Piechart.svg">
            <a:hlinkClick r:id="rId2"/>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19200" y="-228600"/>
            <a:ext cx="7010400" cy="70866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274638"/>
            <a:ext cx="4572000" cy="1143000"/>
          </a:xfrm>
        </p:spPr>
        <p:txBody>
          <a:bodyPr/>
          <a:lstStyle/>
          <a:p>
            <a:pPr eaLnBrk="1" hangingPunct="1">
              <a:defRPr/>
            </a:pPr>
            <a:r>
              <a:rPr lang="en-US" sz="7000" smtClean="0">
                <a:solidFill>
                  <a:srgbClr val="FFFF00"/>
                </a:solidFill>
                <a:effectLst>
                  <a:outerShdw blurRad="38100" dist="38100" dir="2700000" algn="tl">
                    <a:srgbClr val="000000"/>
                  </a:outerShdw>
                </a:effectLst>
                <a:latin typeface="Cooper Black" pitchFamily="18" charset="0"/>
              </a:rPr>
              <a:t>1) Death</a:t>
            </a:r>
          </a:p>
        </p:txBody>
      </p:sp>
      <p:sp>
        <p:nvSpPr>
          <p:cNvPr id="89091" name="Rectangle 3"/>
          <p:cNvSpPr>
            <a:spLocks noGrp="1" noChangeArrowheads="1"/>
          </p:cNvSpPr>
          <p:nvPr>
            <p:ph type="body" idx="1"/>
          </p:nvPr>
        </p:nvSpPr>
        <p:spPr>
          <a:xfrm>
            <a:off x="228600" y="1600200"/>
            <a:ext cx="8915400" cy="4876800"/>
          </a:xfrm>
        </p:spPr>
        <p:txBody>
          <a:bodyPr/>
          <a:lstStyle/>
          <a:p>
            <a:pPr eaLnBrk="1" hangingPunct="1">
              <a:defRPr/>
            </a:pPr>
            <a:r>
              <a:rPr lang="en-US" sz="3800" dirty="0" smtClean="0">
                <a:solidFill>
                  <a:srgbClr val="FF0000"/>
                </a:solidFill>
                <a:effectLst>
                  <a:outerShdw blurRad="38100" dist="38100" dir="2700000" algn="tl">
                    <a:srgbClr val="000000"/>
                  </a:outerShdw>
                </a:effectLst>
                <a:latin typeface="Cooper Black" pitchFamily="18" charset="0"/>
              </a:rPr>
              <a:t>Russia</a:t>
            </a:r>
            <a:r>
              <a:rPr lang="en-US" sz="3800" dirty="0" smtClean="0">
                <a:solidFill>
                  <a:schemeClr val="bg1"/>
                </a:solidFill>
                <a:effectLst>
                  <a:outerShdw blurRad="38100" dist="38100" dir="2700000" algn="tl">
                    <a:srgbClr val="000000"/>
                  </a:outerShdw>
                </a:effectLst>
                <a:latin typeface="Cooper Black" pitchFamily="18" charset="0"/>
              </a:rPr>
              <a:t> &amp;                                                   </a:t>
            </a:r>
            <a:r>
              <a:rPr lang="en-US" sz="3800" dirty="0" smtClean="0">
                <a:solidFill>
                  <a:srgbClr val="FF0000"/>
                </a:solidFill>
                <a:effectLst>
                  <a:outerShdw blurRad="38100" dist="38100" dir="2700000" algn="tl">
                    <a:srgbClr val="000000"/>
                  </a:outerShdw>
                </a:effectLst>
                <a:latin typeface="Cooper Black" pitchFamily="18" charset="0"/>
              </a:rPr>
              <a:t>France</a:t>
            </a:r>
            <a:r>
              <a:rPr lang="en-US" sz="3800" dirty="0" smtClean="0">
                <a:solidFill>
                  <a:schemeClr val="bg1"/>
                </a:solidFill>
                <a:effectLst>
                  <a:outerShdw blurRad="38100" dist="38100" dir="2700000" algn="tl">
                    <a:srgbClr val="000000"/>
                  </a:outerShdw>
                </a:effectLst>
                <a:latin typeface="Cooper Black" pitchFamily="18" charset="0"/>
              </a:rPr>
              <a:t> lost the                                           most lives                                                 during World                                               War I</a:t>
            </a:r>
            <a:endParaRPr lang="en-US" sz="3800" dirty="0" smtClean="0">
              <a:solidFill>
                <a:schemeClr val="bg1"/>
              </a:solidFill>
              <a:effectLst>
                <a:outerShdw blurRad="38100" dist="38100" dir="2700000" algn="tl">
                  <a:srgbClr val="000000"/>
                </a:outerShdw>
              </a:effectLst>
              <a:latin typeface="Cooper Black" pitchFamily="18" charset="0"/>
              <a:sym typeface="Wingdings" pitchFamily="2" charset="2"/>
            </a:endParaRP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sym typeface="Wingdings" pitchFamily="2" charset="2"/>
              </a:rPr>
              <a:t>After World War I both countries were motivated by their desire to </a:t>
            </a:r>
            <a:r>
              <a:rPr lang="en-US" sz="3800" dirty="0" smtClean="0">
                <a:solidFill>
                  <a:srgbClr val="FF0000"/>
                </a:solidFill>
                <a:effectLst>
                  <a:outerShdw blurRad="38100" dist="38100" dir="2700000" algn="tl">
                    <a:srgbClr val="000000"/>
                  </a:outerShdw>
                </a:effectLst>
                <a:latin typeface="Cooper Black" pitchFamily="18" charset="0"/>
                <a:sym typeface="Wingdings" pitchFamily="2" charset="2"/>
              </a:rPr>
              <a:t>avoid</a:t>
            </a:r>
            <a:r>
              <a:rPr lang="en-US" sz="3800" dirty="0" smtClean="0">
                <a:solidFill>
                  <a:schemeClr val="bg1"/>
                </a:solidFill>
                <a:effectLst>
                  <a:outerShdw blurRad="38100" dist="38100" dir="2700000" algn="tl">
                    <a:srgbClr val="000000"/>
                  </a:outerShdw>
                </a:effectLst>
                <a:latin typeface="Cooper Black" pitchFamily="18" charset="0"/>
                <a:sym typeface="Wingdings" pitchFamily="2" charset="2"/>
              </a:rPr>
              <a:t> another war</a:t>
            </a:r>
            <a:endParaRPr lang="en-US" sz="3800" dirty="0" smtClean="0">
              <a:solidFill>
                <a:schemeClr val="bg1"/>
              </a:solidFill>
              <a:effectLst>
                <a:outerShdw blurRad="38100" dist="38100" dir="2700000" algn="tl">
                  <a:srgbClr val="000000"/>
                </a:outerShdw>
              </a:effectLst>
              <a:latin typeface="Cooper Black" pitchFamily="18" charset="0"/>
            </a:endParaRPr>
          </a:p>
          <a:p>
            <a:pPr eaLnBrk="1" hangingPunct="1">
              <a:defRPr/>
            </a:pPr>
            <a:endParaRPr lang="en-US" sz="3800" dirty="0" smtClean="0">
              <a:solidFill>
                <a:schemeClr val="bg1"/>
              </a:solidFill>
              <a:effectLst>
                <a:outerShdw blurRad="38100" dist="38100" dir="2700000" algn="tl">
                  <a:srgbClr val="000000"/>
                </a:outerShdw>
              </a:effectLst>
              <a:latin typeface="Cooper Black" pitchFamily="18" charset="0"/>
            </a:endParaRPr>
          </a:p>
        </p:txBody>
      </p:sp>
      <p:pic>
        <p:nvPicPr>
          <p:cNvPr id="17412" name="Picture 5" descr="File:Ypres-necropole-national-gravestones.redver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4343400" cy="31702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01625"/>
            <a:ext cx="9144000" cy="917575"/>
          </a:xfrm>
        </p:spPr>
        <p:txBody>
          <a:bodyPr/>
          <a:lstStyle/>
          <a:p>
            <a:pPr eaLnBrk="1" hangingPunct="1">
              <a:defRPr/>
            </a:pPr>
            <a:r>
              <a:rPr lang="en-US" sz="7000" smtClean="0">
                <a:solidFill>
                  <a:srgbClr val="FFFF00"/>
                </a:solidFill>
                <a:effectLst>
                  <a:outerShdw blurRad="38100" dist="38100" dir="2700000" algn="tl">
                    <a:srgbClr val="000000"/>
                  </a:outerShdw>
                </a:effectLst>
                <a:latin typeface="Cooper Black" pitchFamily="18" charset="0"/>
              </a:rPr>
              <a:t>2) Destruction</a:t>
            </a:r>
          </a:p>
        </p:txBody>
      </p:sp>
      <p:pic>
        <p:nvPicPr>
          <p:cNvPr id="18435"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81000" y="1600200"/>
            <a:ext cx="8458200" cy="4800600"/>
          </a:xfrm>
          <a:noFill/>
          <a:ln w="38100">
            <a:solidFill>
              <a:srgbClr val="FF0000"/>
            </a:solidFill>
            <a:miter lim="800000"/>
            <a:headEnd/>
            <a:tailEnd/>
          </a:ln>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sz="7000" smtClean="0">
                <a:solidFill>
                  <a:srgbClr val="FFFF00"/>
                </a:solidFill>
                <a:effectLst>
                  <a:outerShdw blurRad="38100" dist="38100" dir="2700000" algn="tl">
                    <a:srgbClr val="000000"/>
                  </a:outerShdw>
                </a:effectLst>
                <a:latin typeface="Cooper Black" pitchFamily="18" charset="0"/>
              </a:rPr>
              <a:t>2) Destruction</a:t>
            </a:r>
          </a:p>
        </p:txBody>
      </p:sp>
      <p:sp>
        <p:nvSpPr>
          <p:cNvPr id="90115" name="Rectangle 3"/>
          <p:cNvSpPr>
            <a:spLocks noGrp="1" noChangeArrowheads="1"/>
          </p:cNvSpPr>
          <p:nvPr>
            <p:ph type="body" idx="1"/>
          </p:nvPr>
        </p:nvSpPr>
        <p:spPr>
          <a:xfrm>
            <a:off x="304800" y="1828800"/>
            <a:ext cx="8839200" cy="4572000"/>
          </a:xfrm>
        </p:spPr>
        <p:txBody>
          <a:bodyPr/>
          <a:lstStyle/>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Western Europe (especially France) was largely </a:t>
            </a:r>
            <a:r>
              <a:rPr lang="en-US" sz="3800" dirty="0" smtClean="0">
                <a:solidFill>
                  <a:srgbClr val="FF0000"/>
                </a:solidFill>
                <a:effectLst>
                  <a:outerShdw blurRad="38100" dist="38100" dir="2700000" algn="tl">
                    <a:srgbClr val="000000"/>
                  </a:outerShdw>
                </a:effectLst>
                <a:latin typeface="Cooper Black" pitchFamily="18" charset="0"/>
              </a:rPr>
              <a:t>destroyed</a:t>
            </a:r>
            <a:r>
              <a:rPr lang="en-US" sz="3800" dirty="0" smtClean="0">
                <a:solidFill>
                  <a:schemeClr val="bg1"/>
                </a:solidFill>
                <a:effectLst>
                  <a:outerShdw blurRad="38100" dist="38100" dir="2700000" algn="tl">
                    <a:srgbClr val="000000"/>
                  </a:outerShdw>
                </a:effectLst>
                <a:latin typeface="Cooper Black" pitchFamily="18" charset="0"/>
              </a:rPr>
              <a:t> by German advances during World War I</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Needed to </a:t>
            </a:r>
            <a:r>
              <a:rPr lang="en-US" sz="3800" dirty="0" smtClean="0">
                <a:solidFill>
                  <a:srgbClr val="FF0000"/>
                </a:solidFill>
                <a:effectLst>
                  <a:outerShdw blurRad="38100" dist="38100" dir="2700000" algn="tl">
                    <a:srgbClr val="000000"/>
                  </a:outerShdw>
                </a:effectLst>
                <a:latin typeface="Cooper Black" pitchFamily="18" charset="0"/>
              </a:rPr>
              <a:t>REBUILD</a:t>
            </a:r>
            <a:r>
              <a:rPr lang="en-US" sz="3800" dirty="0" smtClean="0">
                <a:solidFill>
                  <a:schemeClr val="bg1"/>
                </a:solidFill>
                <a:effectLst>
                  <a:outerShdw blurRad="38100" dist="38100" dir="2700000" algn="tl">
                    <a:srgbClr val="000000"/>
                  </a:outerShdw>
                </a:effectLst>
                <a:latin typeface="Cooper Black" pitchFamily="18" charset="0"/>
              </a:rPr>
              <a:t>!</a:t>
            </a:r>
          </a:p>
          <a:p>
            <a:pPr eaLnBrk="1" hangingPunct="1">
              <a:defRPr/>
            </a:pPr>
            <a:endParaRPr lang="en-US" sz="3800" dirty="0" smtClean="0">
              <a:solidFill>
                <a:schemeClr val="bg1"/>
              </a:solidFill>
              <a:effectLst>
                <a:outerShdw blurRad="38100" dist="38100" dir="2700000" algn="tl">
                  <a:srgbClr val="000000"/>
                </a:outerShdw>
              </a:effectLst>
              <a:latin typeface="Cooper Black"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28600"/>
            <a:ext cx="9144000" cy="1143000"/>
          </a:xfrm>
        </p:spPr>
        <p:txBody>
          <a:bodyPr/>
          <a:lstStyle/>
          <a:p>
            <a:pPr eaLnBrk="1" hangingPunct="1">
              <a:defRPr/>
            </a:pPr>
            <a:r>
              <a:rPr lang="en-US" sz="7000" smtClean="0">
                <a:solidFill>
                  <a:srgbClr val="FFFF00"/>
                </a:solidFill>
                <a:effectLst>
                  <a:outerShdw blurRad="38100" dist="38100" dir="2700000" algn="tl">
                    <a:srgbClr val="000000"/>
                  </a:outerShdw>
                </a:effectLst>
                <a:latin typeface="Cooper Black" pitchFamily="18" charset="0"/>
              </a:rPr>
              <a:t>3) Unemployment</a:t>
            </a:r>
          </a:p>
        </p:txBody>
      </p:sp>
      <p:pic>
        <p:nvPicPr>
          <p:cNvPr id="20483"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362200" y="1600200"/>
            <a:ext cx="4459288" cy="4876800"/>
          </a:xfrm>
          <a:noFill/>
          <a:ln w="38100">
            <a:solidFill>
              <a:srgbClr val="FF0000"/>
            </a:solidFill>
            <a:miter lim="800000"/>
            <a:headEnd/>
            <a:tailEnd/>
          </a:ln>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sz="6400" smtClean="0">
                <a:solidFill>
                  <a:srgbClr val="FFFF00"/>
                </a:solidFill>
                <a:effectLst>
                  <a:outerShdw blurRad="38100" dist="38100" dir="2700000" algn="tl">
                    <a:srgbClr val="000000"/>
                  </a:outerShdw>
                </a:effectLst>
                <a:latin typeface="Cooper Black" pitchFamily="18" charset="0"/>
              </a:rPr>
              <a:t>3) Unemployment</a:t>
            </a:r>
          </a:p>
        </p:txBody>
      </p:sp>
      <p:sp>
        <p:nvSpPr>
          <p:cNvPr id="91139" name="Rectangle 3"/>
          <p:cNvSpPr>
            <a:spLocks noGrp="1" noChangeArrowheads="1"/>
          </p:cNvSpPr>
          <p:nvPr>
            <p:ph type="body" idx="1"/>
          </p:nvPr>
        </p:nvSpPr>
        <p:spPr>
          <a:xfrm>
            <a:off x="228600" y="1676400"/>
            <a:ext cx="8915400" cy="4876800"/>
          </a:xfrm>
        </p:spPr>
        <p:txBody>
          <a:bodyPr/>
          <a:lstStyle/>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Due to poor economic conditions after World War I, Europe experienced </a:t>
            </a:r>
            <a:r>
              <a:rPr lang="en-US" sz="3800" dirty="0" smtClean="0">
                <a:solidFill>
                  <a:srgbClr val="FF0000"/>
                </a:solidFill>
                <a:effectLst>
                  <a:outerShdw blurRad="38100" dist="38100" dir="2700000" algn="tl">
                    <a:srgbClr val="000000"/>
                  </a:outerShdw>
                </a:effectLst>
                <a:latin typeface="Cooper Black" pitchFamily="18" charset="0"/>
              </a:rPr>
              <a:t>high rates </a:t>
            </a:r>
            <a:r>
              <a:rPr lang="en-US" sz="3800" dirty="0" smtClean="0">
                <a:solidFill>
                  <a:schemeClr val="bg1"/>
                </a:solidFill>
                <a:effectLst>
                  <a:outerShdw blurRad="38100" dist="38100" dir="2700000" algn="tl">
                    <a:srgbClr val="000000"/>
                  </a:outerShdw>
                </a:effectLst>
                <a:latin typeface="Cooper Black" pitchFamily="18" charset="0"/>
              </a:rPr>
              <a:t>of unemployment</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Soldiers returned home </a:t>
            </a:r>
            <a:r>
              <a:rPr lang="en-US" sz="3800" dirty="0" smtClean="0">
                <a:solidFill>
                  <a:srgbClr val="FF0000"/>
                </a:solidFill>
                <a:effectLst>
                  <a:outerShdw blurRad="38100" dist="38100" dir="2700000" algn="tl">
                    <a:srgbClr val="000000"/>
                  </a:outerShdw>
                </a:effectLst>
                <a:latin typeface="Cooper Black" pitchFamily="18" charset="0"/>
              </a:rPr>
              <a:t>to NO JOB!!</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77825"/>
            <a:ext cx="7772400" cy="917575"/>
          </a:xfrm>
        </p:spPr>
        <p:txBody>
          <a:bodyPr/>
          <a:lstStyle/>
          <a:p>
            <a:pPr eaLnBrk="1" hangingPunct="1">
              <a:defRPr/>
            </a:pPr>
            <a:r>
              <a:rPr lang="en-US" sz="7000" smtClean="0">
                <a:solidFill>
                  <a:srgbClr val="FFFF00"/>
                </a:solidFill>
                <a:effectLst>
                  <a:outerShdw blurRad="38100" dist="38100" dir="2700000" algn="tl">
                    <a:srgbClr val="000000"/>
                  </a:outerShdw>
                </a:effectLst>
                <a:latin typeface="Cooper Black" pitchFamily="18" charset="0"/>
              </a:rPr>
              <a:t>4) Famine</a:t>
            </a:r>
          </a:p>
        </p:txBody>
      </p:sp>
      <p:pic>
        <p:nvPicPr>
          <p:cNvPr id="2253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600200"/>
            <a:ext cx="8534400" cy="4953000"/>
          </a:xfrm>
          <a:noFill/>
          <a:ln w="38100">
            <a:solidFill>
              <a:srgbClr val="FF0000"/>
            </a:solidFill>
            <a:miter lim="800000"/>
            <a:headEnd/>
            <a:tailEnd/>
          </a:ln>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04800"/>
            <a:ext cx="9144000" cy="990600"/>
          </a:xfrm>
        </p:spPr>
        <p:txBody>
          <a:bodyPr/>
          <a:lstStyle/>
          <a:p>
            <a:pPr eaLnBrk="1" hangingPunct="1">
              <a:defRPr/>
            </a:pPr>
            <a:r>
              <a:rPr lang="en-US" sz="7000" smtClean="0">
                <a:solidFill>
                  <a:srgbClr val="FFFF00"/>
                </a:solidFill>
                <a:effectLst>
                  <a:outerShdw blurRad="38100" dist="38100" dir="2700000" algn="tl">
                    <a:srgbClr val="000000"/>
                  </a:outerShdw>
                </a:effectLst>
                <a:latin typeface="Cooper Black" pitchFamily="18" charset="0"/>
              </a:rPr>
              <a:t>5) Disease</a:t>
            </a:r>
          </a:p>
        </p:txBody>
      </p:sp>
      <p:pic>
        <p:nvPicPr>
          <p:cNvPr id="23555" name="Picture 5" descr="t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82000" cy="5029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z="7000" smtClean="0">
                <a:solidFill>
                  <a:srgbClr val="FFFF00"/>
                </a:solidFill>
                <a:effectLst>
                  <a:outerShdw blurRad="38100" dist="38100" dir="2700000" algn="tl">
                    <a:srgbClr val="000000"/>
                  </a:outerShdw>
                </a:effectLst>
                <a:latin typeface="Cooper Black" pitchFamily="18" charset="0"/>
              </a:rPr>
              <a:t>5) Disease</a:t>
            </a:r>
          </a:p>
        </p:txBody>
      </p:sp>
      <p:sp>
        <p:nvSpPr>
          <p:cNvPr id="64515" name="Rectangle 3"/>
          <p:cNvSpPr>
            <a:spLocks noGrp="1" noChangeArrowheads="1"/>
          </p:cNvSpPr>
          <p:nvPr>
            <p:ph type="body" idx="1"/>
          </p:nvPr>
        </p:nvSpPr>
        <p:spPr>
          <a:xfrm>
            <a:off x="228600" y="1828800"/>
            <a:ext cx="8915400" cy="4648200"/>
          </a:xfrm>
        </p:spPr>
        <p:txBody>
          <a:bodyPr/>
          <a:lstStyle/>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1918 </a:t>
            </a:r>
            <a:r>
              <a:rPr lang="en-US" sz="3800" dirty="0" smtClean="0">
                <a:solidFill>
                  <a:srgbClr val="FF0000"/>
                </a:solidFill>
                <a:effectLst>
                  <a:outerShdw blurRad="38100" dist="38100" dir="2700000" algn="tl">
                    <a:srgbClr val="000000"/>
                  </a:outerShdw>
                </a:effectLst>
                <a:latin typeface="Cooper Black" pitchFamily="18" charset="0"/>
              </a:rPr>
              <a:t>influenza</a:t>
            </a:r>
            <a:r>
              <a:rPr lang="en-US" sz="3800" dirty="0" smtClean="0">
                <a:solidFill>
                  <a:schemeClr val="bg1"/>
                </a:solidFill>
                <a:effectLst>
                  <a:outerShdw blurRad="38100" dist="38100" dir="2700000" algn="tl">
                    <a:srgbClr val="000000"/>
                  </a:outerShdw>
                </a:effectLst>
                <a:latin typeface="Cooper Black" pitchFamily="18" charset="0"/>
              </a:rPr>
              <a:t> pandemic </a:t>
            </a:r>
            <a:r>
              <a:rPr lang="en-US" sz="3800" dirty="0" smtClean="0">
                <a:solidFill>
                  <a:schemeClr val="bg1"/>
                </a:solidFill>
                <a:effectLst>
                  <a:outerShdw blurRad="38100" dist="38100" dir="2700000" algn="tl">
                    <a:srgbClr val="000000"/>
                  </a:outerShdw>
                </a:effectLst>
                <a:latin typeface="Cooper Black" pitchFamily="18" charset="0"/>
                <a:sym typeface="Wingdings" pitchFamily="2" charset="2"/>
              </a:rPr>
              <a:t></a:t>
            </a:r>
            <a:r>
              <a:rPr lang="en-US" sz="3800" dirty="0" smtClean="0">
                <a:solidFill>
                  <a:schemeClr val="bg1"/>
                </a:solidFill>
                <a:effectLst>
                  <a:outerShdw blurRad="38100" dist="38100" dir="2700000" algn="tl">
                    <a:srgbClr val="000000"/>
                  </a:outerShdw>
                </a:effectLst>
                <a:latin typeface="Cooper Black" pitchFamily="18" charset="0"/>
              </a:rPr>
              <a:t> more people died than in all of World War I</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(and more than 4 years of the Black Death!)</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p:txBody>
          <a:bodyPr/>
          <a:lstStyle/>
          <a:p>
            <a:pPr eaLnBrk="1" hangingPunct="1">
              <a:defRPr/>
            </a:pPr>
            <a:r>
              <a:rPr lang="en-US" sz="7000" dirty="0" smtClean="0">
                <a:solidFill>
                  <a:srgbClr val="FFFF00"/>
                </a:solidFill>
                <a:effectLst>
                  <a:outerShdw blurRad="38100" dist="38100" dir="2700000" algn="tl">
                    <a:srgbClr val="000000"/>
                  </a:outerShdw>
                </a:effectLst>
                <a:latin typeface="Cooper Black" pitchFamily="18" charset="0"/>
              </a:rPr>
              <a:t>European Countries try to Gain Stability…</a:t>
            </a:r>
            <a:endParaRPr lang="en-US" sz="7000" dirty="0" smtClean="0">
              <a:solidFill>
                <a:srgbClr val="FFFF00"/>
              </a:solidFill>
              <a:effectLst>
                <a:outerShdw blurRad="38100" dist="38100" dir="2700000" algn="tl">
                  <a:srgbClr val="000000"/>
                </a:outerShdw>
              </a:effectLst>
              <a:latin typeface="Cooper Black"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z="7200" smtClean="0">
                <a:solidFill>
                  <a:srgbClr val="FFFF00"/>
                </a:solidFill>
                <a:effectLst>
                  <a:outerShdw blurRad="38100" dist="38100" dir="2700000" algn="tl">
                    <a:srgbClr val="000000"/>
                  </a:outerShdw>
                </a:effectLst>
                <a:latin typeface="Cooper Black" pitchFamily="18" charset="0"/>
              </a:rPr>
              <a:t>America Swings?</a:t>
            </a:r>
          </a:p>
        </p:txBody>
      </p:sp>
      <p:sp>
        <p:nvSpPr>
          <p:cNvPr id="82947" name="Rectangle 3"/>
          <p:cNvSpPr>
            <a:spLocks noGrp="1" noChangeArrowheads="1"/>
          </p:cNvSpPr>
          <p:nvPr>
            <p:ph type="body" idx="1"/>
          </p:nvPr>
        </p:nvSpPr>
        <p:spPr>
          <a:xfrm>
            <a:off x="228600" y="1676400"/>
            <a:ext cx="8915400" cy="5181600"/>
          </a:xfrm>
        </p:spPr>
        <p:txBody>
          <a:bodyPr/>
          <a:lstStyle/>
          <a:p>
            <a:pPr eaLnBrk="1" hangingPunct="1">
              <a:defRPr/>
            </a:pPr>
            <a:r>
              <a:rPr lang="en-US" sz="4000" dirty="0" smtClean="0">
                <a:solidFill>
                  <a:schemeClr val="bg1"/>
                </a:solidFill>
                <a:effectLst>
                  <a:outerShdw blurRad="38100" dist="38100" dir="2700000" algn="tl">
                    <a:srgbClr val="000000"/>
                  </a:outerShdw>
                </a:effectLst>
                <a:latin typeface="Cooper Black" pitchFamily="18" charset="0"/>
              </a:rPr>
              <a:t>U.S. economy </a:t>
            </a:r>
            <a:r>
              <a:rPr lang="en-US" sz="4000" dirty="0" smtClean="0">
                <a:solidFill>
                  <a:srgbClr val="FF0000"/>
                </a:solidFill>
                <a:effectLst>
                  <a:outerShdw blurRad="38100" dist="38100" dir="2700000" algn="tl">
                    <a:srgbClr val="000000"/>
                  </a:outerShdw>
                </a:effectLst>
                <a:latin typeface="Cooper Black" pitchFamily="18" charset="0"/>
              </a:rPr>
              <a:t>BOOMING</a:t>
            </a:r>
          </a:p>
          <a:p>
            <a:pPr eaLnBrk="1" hangingPunct="1">
              <a:defRPr/>
            </a:pPr>
            <a:r>
              <a:rPr lang="en-US" sz="4000" dirty="0" smtClean="0">
                <a:solidFill>
                  <a:schemeClr val="bg1"/>
                </a:solidFill>
                <a:effectLst>
                  <a:outerShdw blurRad="38100" dist="38100" dir="2700000" algn="tl">
                    <a:srgbClr val="000000"/>
                  </a:outerShdw>
                </a:effectLst>
                <a:latin typeface="Cooper Black" pitchFamily="18" charset="0"/>
                <a:sym typeface="Wingdings" pitchFamily="2" charset="2"/>
              </a:rPr>
              <a:t>Made $$$ after WWI</a:t>
            </a:r>
          </a:p>
          <a:p>
            <a:pPr eaLnBrk="1" hangingPunct="1">
              <a:defRPr/>
            </a:pPr>
            <a:r>
              <a:rPr lang="en-US" sz="4000" dirty="0" smtClean="0">
                <a:solidFill>
                  <a:schemeClr val="bg1"/>
                </a:solidFill>
                <a:effectLst>
                  <a:outerShdw blurRad="38100" dist="38100" dir="2700000" algn="tl">
                    <a:srgbClr val="000000"/>
                  </a:outerShdw>
                </a:effectLst>
                <a:latin typeface="Cooper Black" pitchFamily="18" charset="0"/>
                <a:sym typeface="Wingdings" pitchFamily="2" charset="2"/>
              </a:rPr>
              <a:t>Dominated                                                  </a:t>
            </a:r>
            <a:r>
              <a:rPr lang="en-US" sz="4000" dirty="0" smtClean="0">
                <a:solidFill>
                  <a:srgbClr val="FF0000"/>
                </a:solidFill>
                <a:effectLst>
                  <a:outerShdw blurRad="38100" dist="38100" dir="2700000" algn="tl">
                    <a:srgbClr val="000000"/>
                  </a:outerShdw>
                </a:effectLst>
                <a:latin typeface="Cooper Black" pitchFamily="18" charset="0"/>
                <a:sym typeface="Wingdings" pitchFamily="2" charset="2"/>
              </a:rPr>
              <a:t>Trade</a:t>
            </a:r>
          </a:p>
          <a:p>
            <a:pPr eaLnBrk="1" hangingPunct="1">
              <a:defRPr/>
            </a:pPr>
            <a:r>
              <a:rPr lang="en-US" sz="4000" dirty="0" smtClean="0">
                <a:solidFill>
                  <a:schemeClr val="bg1"/>
                </a:solidFill>
                <a:effectLst>
                  <a:outerShdw blurRad="38100" dist="38100" dir="2700000" algn="tl">
                    <a:srgbClr val="000000"/>
                  </a:outerShdw>
                </a:effectLst>
                <a:latin typeface="Cooper Black" pitchFamily="18" charset="0"/>
                <a:sym typeface="Wingdings" pitchFamily="2" charset="2"/>
              </a:rPr>
              <a:t>Increase in                                        American                                           business</a:t>
            </a:r>
          </a:p>
          <a:p>
            <a:pPr eaLnBrk="1" hangingPunct="1">
              <a:defRPr/>
            </a:pPr>
            <a:endParaRPr lang="en-US" sz="4000" dirty="0" smtClean="0">
              <a:solidFill>
                <a:schemeClr val="bg1"/>
              </a:solidFill>
              <a:effectLst>
                <a:outerShdw blurRad="38100" dist="38100" dir="2700000" algn="tl">
                  <a:srgbClr val="000000"/>
                </a:outerShdw>
              </a:effectLst>
              <a:latin typeface="Cooper Black" pitchFamily="18" charset="0"/>
            </a:endParaRPr>
          </a:p>
        </p:txBody>
      </p:sp>
      <p:pic>
        <p:nvPicPr>
          <p:cNvPr id="4100" name="Picture 5" descr="prohib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62400"/>
            <a:ext cx="4286250" cy="26479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850" y="3200400"/>
            <a:ext cx="3025775" cy="3429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9939" name="Rectangle 3"/>
          <p:cNvSpPr>
            <a:spLocks noGrp="1" noChangeArrowheads="1"/>
          </p:cNvSpPr>
          <p:nvPr>
            <p:ph type="title"/>
          </p:nvPr>
        </p:nvSpPr>
        <p:spPr>
          <a:xfrm>
            <a:off x="0" y="274638"/>
            <a:ext cx="9144000" cy="1630362"/>
          </a:xfrm>
        </p:spPr>
        <p:txBody>
          <a:bodyPr/>
          <a:lstStyle/>
          <a:p>
            <a:pPr eaLnBrk="1" hangingPunct="1">
              <a:defRPr/>
            </a:pPr>
            <a:r>
              <a:rPr lang="en-US" sz="6000" dirty="0" smtClean="0">
                <a:solidFill>
                  <a:srgbClr val="FFFF00"/>
                </a:solidFill>
                <a:effectLst>
                  <a:outerShdw blurRad="38100" dist="38100" dir="2700000" algn="tl">
                    <a:srgbClr val="000000"/>
                  </a:outerShdw>
                </a:effectLst>
                <a:latin typeface="Cooper Black" pitchFamily="18" charset="0"/>
              </a:rPr>
              <a:t>Germany </a:t>
            </a:r>
            <a:r>
              <a:rPr lang="en-US" sz="6000" dirty="0" smtClean="0">
                <a:solidFill>
                  <a:srgbClr val="FFFF00"/>
                </a:solidFill>
                <a:effectLst>
                  <a:outerShdw blurRad="38100" dist="38100" dir="2700000" algn="tl">
                    <a:srgbClr val="000000"/>
                  </a:outerShdw>
                </a:effectLst>
                <a:latin typeface="Cooper Black" pitchFamily="18" charset="0"/>
              </a:rPr>
              <a:t>&amp; the Weimar Republic</a:t>
            </a:r>
          </a:p>
        </p:txBody>
      </p:sp>
      <p:sp>
        <p:nvSpPr>
          <p:cNvPr id="39942" name="Rectangle 6"/>
          <p:cNvSpPr>
            <a:spLocks noGrp="1" noChangeArrowheads="1"/>
          </p:cNvSpPr>
          <p:nvPr>
            <p:ph type="body" sz="half" idx="2"/>
          </p:nvPr>
        </p:nvSpPr>
        <p:spPr>
          <a:xfrm>
            <a:off x="228600" y="2286000"/>
            <a:ext cx="6553200" cy="4114800"/>
          </a:xfrm>
        </p:spPr>
        <p:txBody>
          <a:bodyPr/>
          <a:lstStyle/>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Weimar Republic (1919-1933) – Germany attempted to                         establish a liberal </a:t>
            </a:r>
            <a:r>
              <a:rPr lang="en-US" sz="3800" dirty="0" smtClean="0">
                <a:solidFill>
                  <a:srgbClr val="FF0000"/>
                </a:solidFill>
                <a:effectLst>
                  <a:outerShdw blurRad="38100" dist="38100" dir="2700000" algn="tl">
                    <a:srgbClr val="000000"/>
                  </a:outerShdw>
                </a:effectLst>
                <a:latin typeface="Cooper Black" pitchFamily="18" charset="0"/>
              </a:rPr>
              <a:t>republic</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But BIG problems!</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48200" y="609600"/>
            <a:ext cx="4495800" cy="4191000"/>
          </a:xfrm>
        </p:spPr>
        <p:txBody>
          <a:bodyPr/>
          <a:lstStyle/>
          <a:p>
            <a:pPr eaLnBrk="1" hangingPunct="1">
              <a:defRPr/>
            </a:pPr>
            <a:r>
              <a:rPr lang="en-US" sz="4600" u="sng" dirty="0" smtClean="0">
                <a:solidFill>
                  <a:srgbClr val="FF0000"/>
                </a:solidFill>
                <a:effectLst>
                  <a:outerShdw blurRad="38100" dist="38100" dir="2700000" algn="tl">
                    <a:srgbClr val="000000"/>
                  </a:outerShdw>
                </a:effectLst>
                <a:latin typeface="Cooper Black" pitchFamily="18" charset="0"/>
              </a:rPr>
              <a:t>Inflation</a:t>
            </a:r>
            <a:r>
              <a:rPr lang="en-US" sz="4600" dirty="0" smtClean="0">
                <a:solidFill>
                  <a:schemeClr val="bg1"/>
                </a:solidFill>
                <a:effectLst>
                  <a:outerShdw blurRad="38100" dist="38100" dir="2700000" algn="tl">
                    <a:srgbClr val="000000"/>
                  </a:outerShdw>
                </a:effectLst>
                <a:latin typeface="Cooper Black" pitchFamily="18" charset="0"/>
              </a:rPr>
              <a:t>: German </a:t>
            </a:r>
            <a:r>
              <a:rPr lang="en-US" sz="4600" dirty="0" smtClean="0">
                <a:solidFill>
                  <a:schemeClr val="bg1"/>
                </a:solidFill>
                <a:effectLst>
                  <a:outerShdw blurRad="38100" dist="38100" dir="2700000" algn="tl">
                    <a:srgbClr val="000000"/>
                  </a:outerShdw>
                </a:effectLst>
                <a:latin typeface="Cooper Black" pitchFamily="18" charset="0"/>
              </a:rPr>
              <a:t>money so </a:t>
            </a:r>
            <a:r>
              <a:rPr lang="en-US" sz="4600" dirty="0" smtClean="0">
                <a:solidFill>
                  <a:srgbClr val="FF0000"/>
                </a:solidFill>
                <a:effectLst>
                  <a:outerShdw blurRad="38100" dist="38100" dir="2700000" algn="tl">
                    <a:srgbClr val="000000"/>
                  </a:outerShdw>
                </a:effectLst>
                <a:latin typeface="Cooper Black" pitchFamily="18" charset="0"/>
              </a:rPr>
              <a:t>worthless </a:t>
            </a:r>
            <a:r>
              <a:rPr lang="en-US" sz="4600" dirty="0" smtClean="0">
                <a:solidFill>
                  <a:schemeClr val="bg1"/>
                </a:solidFill>
                <a:effectLst>
                  <a:outerShdw blurRad="38100" dist="38100" dir="2700000" algn="tl">
                    <a:srgbClr val="000000"/>
                  </a:outerShdw>
                </a:effectLst>
                <a:latin typeface="Cooper Black" pitchFamily="18" charset="0"/>
              </a:rPr>
              <a:t>they burn it to keep warm! </a:t>
            </a:r>
          </a:p>
        </p:txBody>
      </p:sp>
      <p:pic>
        <p:nvPicPr>
          <p:cNvPr id="2969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304800"/>
            <a:ext cx="4495800" cy="6248400"/>
          </a:xfrm>
          <a:noFill/>
          <a:ln w="38100">
            <a:solidFill>
              <a:srgbClr val="FF0000"/>
            </a:solidFill>
            <a:miter lim="800000"/>
            <a:headEnd/>
            <a:tailEnd/>
          </a:ln>
        </p:spPr>
      </p:pic>
      <mc:AlternateContent xmlns:mc="http://schemas.openxmlformats.org/markup-compatibility/2006">
        <mc:Choice xmlns:p14="http://schemas.microsoft.com/office/powerpoint/2010/main" Requires="p14">
          <p:contentPart p14:bwMode="auto" r:id="rId3">
            <p14:nvContentPartPr>
              <p14:cNvPr id="1026" name="Ink 3"/>
              <p14:cNvContentPartPr>
                <a14:cpLocks xmlns:a14="http://schemas.microsoft.com/office/drawing/2010/main" noRot="1" noChangeAspect="1" noEditPoints="1" noChangeArrowheads="1" noChangeShapeType="1"/>
              </p14:cNvContentPartPr>
              <p14:nvPr/>
            </p14:nvContentPartPr>
            <p14:xfrm>
              <a:off x="1963738" y="5451475"/>
              <a:ext cx="461962" cy="481013"/>
            </p14:xfrm>
          </p:contentPart>
        </mc:Choice>
        <mc:Fallback>
          <p:pic>
            <p:nvPicPr>
              <p:cNvPr id="1026" name="Ink 3"/>
              <p:cNvPicPr>
                <a:picLocks noRot="1" noChangeAspect="1" noEditPoints="1" noChangeArrowheads="1" noChangeShapeType="1"/>
              </p:cNvPicPr>
              <p:nvPr/>
            </p:nvPicPr>
            <p:blipFill>
              <a:blip r:embed="rId4"/>
              <a:stretch>
                <a:fillRect/>
              </a:stretch>
            </p:blipFill>
            <p:spPr>
              <a:xfrm>
                <a:off x="1954376" y="5442114"/>
                <a:ext cx="480685" cy="499735"/>
              </a:xfrm>
              <a:prstGeom prst="rect">
                <a:avLst/>
              </a:prstGeom>
            </p:spPr>
          </p:pic>
        </mc:Fallback>
      </mc:AlternateContent>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xfrm>
            <a:off x="0" y="274638"/>
            <a:ext cx="9144000" cy="1630362"/>
          </a:xfrm>
        </p:spPr>
        <p:txBody>
          <a:bodyPr/>
          <a:lstStyle/>
          <a:p>
            <a:pPr eaLnBrk="1" hangingPunct="1">
              <a:defRPr/>
            </a:pPr>
            <a:r>
              <a:rPr lang="en-US" sz="6000" dirty="0" smtClean="0">
                <a:solidFill>
                  <a:srgbClr val="FFFF00"/>
                </a:solidFill>
                <a:effectLst>
                  <a:outerShdw blurRad="38100" dist="38100" dir="2700000" algn="tl">
                    <a:srgbClr val="000000"/>
                  </a:outerShdw>
                </a:effectLst>
                <a:latin typeface="Cooper Black" pitchFamily="18" charset="0"/>
              </a:rPr>
              <a:t>Germany </a:t>
            </a:r>
            <a:r>
              <a:rPr lang="en-US" sz="6000" dirty="0" smtClean="0">
                <a:solidFill>
                  <a:srgbClr val="FFFF00"/>
                </a:solidFill>
                <a:effectLst>
                  <a:outerShdw blurRad="38100" dist="38100" dir="2700000" algn="tl">
                    <a:srgbClr val="000000"/>
                  </a:outerShdw>
                </a:effectLst>
                <a:latin typeface="Cooper Black" pitchFamily="18" charset="0"/>
              </a:rPr>
              <a:t>&amp; the Weimar Republic</a:t>
            </a:r>
          </a:p>
        </p:txBody>
      </p:sp>
      <p:sp>
        <p:nvSpPr>
          <p:cNvPr id="39942" name="Rectangle 6"/>
          <p:cNvSpPr>
            <a:spLocks noGrp="1" noChangeArrowheads="1"/>
          </p:cNvSpPr>
          <p:nvPr>
            <p:ph type="body" sz="half" idx="2"/>
          </p:nvPr>
        </p:nvSpPr>
        <p:spPr>
          <a:xfrm>
            <a:off x="228600" y="2286000"/>
            <a:ext cx="8915400" cy="4114800"/>
          </a:xfrm>
        </p:spPr>
        <p:txBody>
          <a:bodyPr/>
          <a:lstStyle/>
          <a:p>
            <a:pPr eaLnBrk="1" hangingPunct="1">
              <a:defRPr/>
            </a:pPr>
            <a:r>
              <a:rPr lang="en-US" sz="3800" u="sng" dirty="0" smtClean="0">
                <a:solidFill>
                  <a:schemeClr val="bg1"/>
                </a:solidFill>
                <a:effectLst>
                  <a:outerShdw blurRad="38100" dist="38100" dir="2700000" algn="tl">
                    <a:srgbClr val="000000"/>
                  </a:outerShdw>
                </a:effectLst>
                <a:latin typeface="Cooper Black" pitchFamily="18" charset="0"/>
              </a:rPr>
              <a:t>Dawes Plan</a:t>
            </a:r>
            <a:r>
              <a:rPr lang="en-US" sz="3800" dirty="0" smtClean="0">
                <a:solidFill>
                  <a:schemeClr val="bg1"/>
                </a:solidFill>
                <a:effectLst>
                  <a:outerShdw blurRad="38100" dist="38100" dir="2700000" algn="tl">
                    <a:srgbClr val="000000"/>
                  </a:outerShdw>
                </a:effectLst>
                <a:latin typeface="Cooper Black" pitchFamily="18" charset="0"/>
              </a:rPr>
              <a:t> (1924):  provided for a $200 million </a:t>
            </a:r>
            <a:r>
              <a:rPr lang="en-US" sz="3800" dirty="0" smtClean="0">
                <a:solidFill>
                  <a:srgbClr val="FF0000"/>
                </a:solidFill>
                <a:effectLst>
                  <a:outerShdw blurRad="38100" dist="38100" dir="2700000" algn="tl">
                    <a:srgbClr val="000000"/>
                  </a:outerShdw>
                </a:effectLst>
                <a:latin typeface="Cooper Black" pitchFamily="18" charset="0"/>
              </a:rPr>
              <a:t>loan</a:t>
            </a:r>
            <a:r>
              <a:rPr lang="en-US" sz="3800" dirty="0" smtClean="0">
                <a:solidFill>
                  <a:schemeClr val="bg1"/>
                </a:solidFill>
                <a:effectLst>
                  <a:outerShdw blurRad="38100" dist="38100" dir="2700000" algn="tl">
                    <a:srgbClr val="000000"/>
                  </a:outerShdw>
                </a:effectLst>
                <a:latin typeface="Cooper Black" pitchFamily="18" charset="0"/>
              </a:rPr>
              <a:t> from American banks to </a:t>
            </a:r>
            <a:r>
              <a:rPr lang="en-US" sz="3800" dirty="0" smtClean="0">
                <a:solidFill>
                  <a:srgbClr val="FF0000"/>
                </a:solidFill>
                <a:effectLst>
                  <a:outerShdw blurRad="38100" dist="38100" dir="2700000" algn="tl">
                    <a:srgbClr val="000000"/>
                  </a:outerShdw>
                </a:effectLst>
                <a:latin typeface="Cooper Black" pitchFamily="18" charset="0"/>
              </a:rPr>
              <a:t>stabilize</a:t>
            </a:r>
            <a:r>
              <a:rPr lang="en-US" sz="3800" dirty="0" smtClean="0">
                <a:solidFill>
                  <a:schemeClr val="bg1"/>
                </a:solidFill>
                <a:effectLst>
                  <a:outerShdw blurRad="38100" dist="38100" dir="2700000" algn="tl">
                    <a:srgbClr val="000000"/>
                  </a:outerShdw>
                </a:effectLst>
                <a:latin typeface="Cooper Black" pitchFamily="18" charset="0"/>
              </a:rPr>
              <a:t> German economy</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Also set a more realistic schedule for Germany’s </a:t>
            </a:r>
            <a:r>
              <a:rPr lang="en-US" sz="3800" dirty="0" smtClean="0">
                <a:solidFill>
                  <a:srgbClr val="FF0000"/>
                </a:solidFill>
                <a:effectLst>
                  <a:outerShdw blurRad="38100" dist="38100" dir="2700000" algn="tl">
                    <a:srgbClr val="000000"/>
                  </a:outerShdw>
                </a:effectLst>
                <a:latin typeface="Cooper Black" pitchFamily="18" charset="0"/>
              </a:rPr>
              <a:t>reparation</a:t>
            </a:r>
            <a:r>
              <a:rPr lang="en-US" sz="3800" dirty="0" smtClean="0">
                <a:solidFill>
                  <a:schemeClr val="bg1"/>
                </a:solidFill>
                <a:effectLst>
                  <a:outerShdw blurRad="38100" dist="38100" dir="2700000" algn="tl">
                    <a:srgbClr val="000000"/>
                  </a:outerShdw>
                </a:effectLst>
                <a:latin typeface="Cooper Black" pitchFamily="18" charset="0"/>
              </a:rPr>
              <a:t> payments</a:t>
            </a:r>
            <a:endParaRPr lang="en-US" sz="3800" dirty="0" smtClean="0">
              <a:solidFill>
                <a:schemeClr val="bg1"/>
              </a:solidFill>
              <a:effectLst>
                <a:outerShdw blurRad="38100" dist="38100" dir="2700000" algn="tl">
                  <a:srgbClr val="000000"/>
                </a:outerShdw>
              </a:effectLst>
              <a:latin typeface="Cooper Black" pitchFamily="18" charset="0"/>
            </a:endParaRPr>
          </a:p>
        </p:txBody>
      </p:sp>
    </p:spTree>
    <p:extLst>
      <p:ext uri="{BB962C8B-B14F-4D97-AF65-F5344CB8AC3E}">
        <p14:creationId xmlns:p14="http://schemas.microsoft.com/office/powerpoint/2010/main" val="1498943028"/>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3"/>
          <p:cNvPicPr>
            <a:picLocks noChangeAspect="1" noChangeArrowheads="1"/>
          </p:cNvPicPr>
          <p:nvPr>
            <p:ph type="body" idx="1"/>
          </p:nvPr>
        </p:nvPicPr>
        <p:blipFill>
          <a:blip r:embed="rId2">
            <a:lum bright="2000" contrast="22000"/>
            <a:extLst>
              <a:ext uri="{28A0092B-C50C-407E-A947-70E740481C1C}">
                <a14:useLocalDpi xmlns:a14="http://schemas.microsoft.com/office/drawing/2010/main" val="0"/>
              </a:ext>
            </a:extLst>
          </a:blip>
          <a:srcRect/>
          <a:stretch>
            <a:fillRect/>
          </a:stretch>
        </p:blipFill>
        <p:spPr>
          <a:xfrm>
            <a:off x="304800" y="1524000"/>
            <a:ext cx="8534400" cy="4487863"/>
          </a:xfrm>
          <a:noFill/>
          <a:ln w="38100">
            <a:solidFill>
              <a:srgbClr val="FF0000"/>
            </a:solidFill>
            <a:miter lim="800000"/>
            <a:headEnd/>
            <a:tailEnd/>
          </a:ln>
        </p:spPr>
      </p:pic>
      <p:pic>
        <p:nvPicPr>
          <p:cNvPr id="30724" name="Picture 4" descr="Opening session of League of N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1000"/>
            <a:ext cx="4191000" cy="28003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title"/>
          </p:nvPr>
        </p:nvSpPr>
        <p:spPr>
          <a:xfrm>
            <a:off x="26894" y="609600"/>
            <a:ext cx="9144000" cy="1600200"/>
          </a:xfrm>
        </p:spPr>
        <p:txBody>
          <a:bodyPr/>
          <a:lstStyle/>
          <a:p>
            <a:pPr algn="l" eaLnBrk="1" hangingPunct="1">
              <a:defRPr/>
            </a:pPr>
            <a:r>
              <a:rPr lang="en-US" sz="8000" dirty="0" smtClean="0">
                <a:solidFill>
                  <a:srgbClr val="FFFF00"/>
                </a:solidFill>
                <a:effectLst>
                  <a:outerShdw blurRad="38100" dist="38100" dir="2700000" algn="tl">
                    <a:srgbClr val="000000"/>
                  </a:outerShdw>
                </a:effectLst>
                <a:latin typeface="Cooper Black" pitchFamily="18" charset="0"/>
              </a:rPr>
              <a:t>Efforts at Lasting Peace</a:t>
            </a:r>
            <a:endParaRPr lang="en-US" sz="8000" dirty="0" smtClean="0">
              <a:solidFill>
                <a:srgbClr val="FFFF00"/>
              </a:solidFill>
              <a:effectLst>
                <a:outerShdw blurRad="38100" dist="38100" dir="2700000" algn="tl">
                  <a:srgbClr val="000000"/>
                </a:outerShdw>
              </a:effectLst>
              <a:latin typeface="Cooper Black" pitchFamily="18" charset="0"/>
            </a:endParaRP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z="6000" dirty="0" smtClean="0">
                <a:solidFill>
                  <a:srgbClr val="FFFF00"/>
                </a:solidFill>
                <a:effectLst>
                  <a:outerShdw blurRad="38100" dist="38100" dir="2700000" algn="tl">
                    <a:srgbClr val="000000"/>
                  </a:outerShdw>
                </a:effectLst>
                <a:latin typeface="Cooper Black" pitchFamily="18" charset="0"/>
              </a:rPr>
              <a:t>Lasting Peace?</a:t>
            </a:r>
            <a:endParaRPr lang="en-US" sz="6000" dirty="0" smtClean="0">
              <a:solidFill>
                <a:srgbClr val="FFFF00"/>
              </a:solidFill>
              <a:effectLst>
                <a:outerShdw blurRad="38100" dist="38100" dir="2700000" algn="tl">
                  <a:srgbClr val="000000"/>
                </a:outerShdw>
              </a:effectLst>
              <a:latin typeface="Cooper Black" pitchFamily="18" charset="0"/>
            </a:endParaRPr>
          </a:p>
        </p:txBody>
      </p:sp>
      <p:sp>
        <p:nvSpPr>
          <p:cNvPr id="93187" name="Rectangle 3"/>
          <p:cNvSpPr>
            <a:spLocks noGrp="1" noChangeArrowheads="1"/>
          </p:cNvSpPr>
          <p:nvPr>
            <p:ph type="body" idx="1"/>
          </p:nvPr>
        </p:nvSpPr>
        <p:spPr>
          <a:xfrm>
            <a:off x="228600" y="1600200"/>
            <a:ext cx="8915400" cy="4525963"/>
          </a:xfrm>
        </p:spPr>
        <p:txBody>
          <a:bodyPr/>
          <a:lstStyle/>
          <a:p>
            <a:pPr eaLnBrk="1" hangingPunct="1">
              <a:defRPr/>
            </a:pPr>
            <a:r>
              <a:rPr lang="en-US" sz="3800" u="sng" dirty="0" smtClean="0">
                <a:solidFill>
                  <a:schemeClr val="bg1"/>
                </a:solidFill>
                <a:effectLst>
                  <a:outerShdw blurRad="38100" dist="38100" dir="2700000" algn="tl">
                    <a:srgbClr val="000000"/>
                  </a:outerShdw>
                </a:effectLst>
                <a:latin typeface="Cooper Black" pitchFamily="18" charset="0"/>
              </a:rPr>
              <a:t>Locarno Treaty</a:t>
            </a:r>
            <a:r>
              <a:rPr lang="en-US" sz="3800" dirty="0" smtClean="0">
                <a:solidFill>
                  <a:schemeClr val="bg1"/>
                </a:solidFill>
                <a:effectLst>
                  <a:outerShdw blurRad="38100" dist="38100" dir="2700000" algn="tl">
                    <a:srgbClr val="000000"/>
                  </a:outerShdw>
                </a:effectLst>
                <a:latin typeface="Cooper Black" pitchFamily="18" charset="0"/>
              </a:rPr>
              <a:t> (1925):</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France &amp; Germany would not </a:t>
            </a:r>
            <a:r>
              <a:rPr lang="en-US" sz="3800" dirty="0" smtClean="0">
                <a:solidFill>
                  <a:srgbClr val="FF0000"/>
                </a:solidFill>
                <a:effectLst>
                  <a:outerShdw blurRad="38100" dist="38100" dir="2700000" algn="tl">
                    <a:srgbClr val="000000"/>
                  </a:outerShdw>
                </a:effectLst>
                <a:latin typeface="Cooper Black" pitchFamily="18" charset="0"/>
              </a:rPr>
              <a:t>go to war</a:t>
            </a:r>
            <a:r>
              <a:rPr lang="en-US" sz="3800" dirty="0" smtClean="0">
                <a:solidFill>
                  <a:schemeClr val="bg1"/>
                </a:solidFill>
                <a:effectLst>
                  <a:outerShdw blurRad="38100" dist="38100" dir="2700000" algn="tl">
                    <a:srgbClr val="000000"/>
                  </a:outerShdw>
                </a:effectLst>
                <a:latin typeface="Cooper Black" pitchFamily="18" charset="0"/>
              </a:rPr>
              <a:t> against each other again</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After signing treaty, Germany was </a:t>
            </a:r>
            <a:r>
              <a:rPr lang="en-US" sz="3800" dirty="0" smtClean="0">
                <a:solidFill>
                  <a:srgbClr val="FF0000"/>
                </a:solidFill>
                <a:effectLst>
                  <a:outerShdw blurRad="38100" dist="38100" dir="2700000" algn="tl">
                    <a:srgbClr val="000000"/>
                  </a:outerShdw>
                </a:effectLst>
                <a:latin typeface="Cooper Black" pitchFamily="18" charset="0"/>
              </a:rPr>
              <a:t>admitted</a:t>
            </a:r>
            <a:r>
              <a:rPr lang="en-US" sz="3800" dirty="0" smtClean="0">
                <a:solidFill>
                  <a:schemeClr val="bg1"/>
                </a:solidFill>
                <a:effectLst>
                  <a:outerShdw blurRad="38100" dist="38100" dir="2700000" algn="tl">
                    <a:srgbClr val="000000"/>
                  </a:outerShdw>
                </a:effectLst>
                <a:latin typeface="Cooper Black" pitchFamily="18" charset="0"/>
              </a:rPr>
              <a:t> to League of </a:t>
            </a:r>
            <a:r>
              <a:rPr lang="en-US" sz="3800" dirty="0" smtClean="0">
                <a:solidFill>
                  <a:schemeClr val="bg1"/>
                </a:solidFill>
                <a:effectLst>
                  <a:outerShdw blurRad="38100" dist="38100" dir="2700000" algn="tl">
                    <a:srgbClr val="000000"/>
                  </a:outerShdw>
                </a:effectLst>
                <a:latin typeface="Cooper Black" pitchFamily="18" charset="0"/>
              </a:rPr>
              <a:t>Nations</a:t>
            </a:r>
          </a:p>
          <a:p>
            <a:pPr marL="0" indent="0" eaLnBrk="1" hangingPunct="1">
              <a:buNone/>
              <a:defRPr/>
            </a:pPr>
            <a:endParaRPr lang="en-US" sz="3800" dirty="0" smtClean="0">
              <a:solidFill>
                <a:schemeClr val="bg1"/>
              </a:solidFill>
              <a:effectLst>
                <a:outerShdw blurRad="38100" dist="38100" dir="2700000" algn="tl">
                  <a:srgbClr val="000000"/>
                </a:outerShdw>
              </a:effectLst>
              <a:latin typeface="Cooper Black"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z="6000" dirty="0" smtClean="0">
                <a:solidFill>
                  <a:srgbClr val="FFFF00"/>
                </a:solidFill>
                <a:effectLst>
                  <a:outerShdw blurRad="38100" dist="38100" dir="2700000" algn="tl">
                    <a:srgbClr val="000000"/>
                  </a:outerShdw>
                </a:effectLst>
                <a:latin typeface="Cooper Black" pitchFamily="18" charset="0"/>
              </a:rPr>
              <a:t>Lasting Peace?</a:t>
            </a:r>
            <a:endParaRPr lang="en-US" sz="6000" dirty="0" smtClean="0">
              <a:solidFill>
                <a:srgbClr val="FFFF00"/>
              </a:solidFill>
              <a:effectLst>
                <a:outerShdw blurRad="38100" dist="38100" dir="2700000" algn="tl">
                  <a:srgbClr val="000000"/>
                </a:outerShdw>
              </a:effectLst>
              <a:latin typeface="Cooper Black" pitchFamily="18" charset="0"/>
            </a:endParaRPr>
          </a:p>
        </p:txBody>
      </p:sp>
      <p:sp>
        <p:nvSpPr>
          <p:cNvPr id="94211" name="Rectangle 3"/>
          <p:cNvSpPr>
            <a:spLocks noGrp="1" noChangeArrowheads="1"/>
          </p:cNvSpPr>
          <p:nvPr>
            <p:ph type="body" idx="1"/>
          </p:nvPr>
        </p:nvSpPr>
        <p:spPr>
          <a:xfrm>
            <a:off x="228600" y="1828800"/>
            <a:ext cx="8915400" cy="4648200"/>
          </a:xfrm>
        </p:spPr>
        <p:txBody>
          <a:bodyPr/>
          <a:lstStyle/>
          <a:p>
            <a:pPr eaLnBrk="1" hangingPunct="1">
              <a:defRPr/>
            </a:pPr>
            <a:r>
              <a:rPr lang="en-US" sz="3800" u="sng" dirty="0" smtClean="0">
                <a:solidFill>
                  <a:schemeClr val="bg1"/>
                </a:solidFill>
                <a:effectLst>
                  <a:outerShdw blurRad="38100" dist="38100" dir="2700000" algn="tl">
                    <a:srgbClr val="000000"/>
                  </a:outerShdw>
                </a:effectLst>
                <a:latin typeface="Cooper Black" pitchFamily="18" charset="0"/>
              </a:rPr>
              <a:t>Kellogg-Briand Pact</a:t>
            </a:r>
            <a:r>
              <a:rPr lang="en-US" sz="3800" dirty="0" smtClean="0">
                <a:solidFill>
                  <a:schemeClr val="bg1"/>
                </a:solidFill>
                <a:effectLst>
                  <a:outerShdw blurRad="38100" dist="38100" dir="2700000" algn="tl">
                    <a:srgbClr val="000000"/>
                  </a:outerShdw>
                </a:effectLst>
                <a:latin typeface="Cooper Black" pitchFamily="18" charset="0"/>
              </a:rPr>
              <a:t> (1928):</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Almost every country agreed to “</a:t>
            </a:r>
            <a:r>
              <a:rPr lang="en-US" sz="3800" dirty="0" smtClean="0">
                <a:solidFill>
                  <a:srgbClr val="FF0000"/>
                </a:solidFill>
                <a:effectLst>
                  <a:outerShdw blurRad="38100" dist="38100" dir="2700000" algn="tl">
                    <a:srgbClr val="000000"/>
                  </a:outerShdw>
                </a:effectLst>
                <a:latin typeface="Cooper Black" pitchFamily="18" charset="0"/>
              </a:rPr>
              <a:t>renounce war </a:t>
            </a:r>
            <a:r>
              <a:rPr lang="en-US" sz="3800" dirty="0" smtClean="0">
                <a:solidFill>
                  <a:schemeClr val="bg1"/>
                </a:solidFill>
                <a:effectLst>
                  <a:outerShdw blurRad="38100" dist="38100" dir="2700000" algn="tl">
                    <a:srgbClr val="000000"/>
                  </a:outerShdw>
                </a:effectLst>
                <a:latin typeface="Cooper Black" pitchFamily="18" charset="0"/>
              </a:rPr>
              <a:t>as an instrument of                                                               national                                                  policy”</a:t>
            </a:r>
          </a:p>
        </p:txBody>
      </p:sp>
      <p:pic>
        <p:nvPicPr>
          <p:cNvPr id="32772" name="Picture 5" descr="File:Kellog-Briand pact.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886200"/>
            <a:ext cx="5791200" cy="26781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2050" name="Ink 6"/>
              <p14:cNvContentPartPr>
                <a14:cpLocks xmlns:a14="http://schemas.microsoft.com/office/drawing/2010/main" noRot="1" noChangeAspect="1" noEditPoints="1" noChangeArrowheads="1" noChangeShapeType="1"/>
              </p14:cNvContentPartPr>
              <p14:nvPr/>
            </p14:nvContentPartPr>
            <p14:xfrm>
              <a:off x="7029450" y="4465638"/>
              <a:ext cx="249238" cy="95250"/>
            </p14:xfrm>
          </p:contentPart>
        </mc:Choice>
        <mc:Fallback>
          <p:pic>
            <p:nvPicPr>
              <p:cNvPr id="2050" name="Ink 6"/>
              <p:cNvPicPr>
                <a:picLocks noRot="1" noChangeAspect="1" noEditPoints="1" noChangeArrowheads="1" noChangeShapeType="1"/>
              </p:cNvPicPr>
              <p:nvPr/>
            </p:nvPicPr>
            <p:blipFill>
              <a:blip r:embed="rId5"/>
              <a:stretch>
                <a:fillRect/>
              </a:stretch>
            </p:blipFill>
            <p:spPr>
              <a:xfrm>
                <a:off x="7020086" y="4456293"/>
                <a:ext cx="267967" cy="113941"/>
              </a:xfrm>
              <a:prstGeom prst="rect">
                <a:avLst/>
              </a:prstGeom>
            </p:spPr>
          </p:pic>
        </mc:Fallback>
      </mc:AlternateContent>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z="6000" dirty="0" smtClean="0">
                <a:solidFill>
                  <a:srgbClr val="FFFF00"/>
                </a:solidFill>
                <a:effectLst>
                  <a:outerShdw blurRad="38100" dist="38100" dir="2700000" algn="tl">
                    <a:srgbClr val="000000"/>
                  </a:outerShdw>
                </a:effectLst>
                <a:latin typeface="Cooper Black" pitchFamily="18" charset="0"/>
              </a:rPr>
              <a:t>Lasting Peace?</a:t>
            </a:r>
            <a:endParaRPr lang="en-US" sz="6000" dirty="0" smtClean="0">
              <a:solidFill>
                <a:srgbClr val="FFFF00"/>
              </a:solidFill>
              <a:effectLst>
                <a:outerShdw blurRad="38100" dist="38100" dir="2700000" algn="tl">
                  <a:srgbClr val="000000"/>
                </a:outerShdw>
              </a:effectLst>
              <a:latin typeface="Cooper Black" pitchFamily="18" charset="0"/>
            </a:endParaRPr>
          </a:p>
        </p:txBody>
      </p:sp>
      <p:sp>
        <p:nvSpPr>
          <p:cNvPr id="94211" name="Rectangle 3"/>
          <p:cNvSpPr>
            <a:spLocks noGrp="1" noChangeArrowheads="1"/>
          </p:cNvSpPr>
          <p:nvPr>
            <p:ph type="body" idx="1"/>
          </p:nvPr>
        </p:nvSpPr>
        <p:spPr>
          <a:xfrm>
            <a:off x="228600" y="1828800"/>
            <a:ext cx="8915400" cy="4648200"/>
          </a:xfrm>
        </p:spPr>
        <p:txBody>
          <a:bodyPr/>
          <a:lstStyle/>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BUT…League of Nations had:</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No </a:t>
            </a:r>
            <a:r>
              <a:rPr lang="en-US" sz="3800" dirty="0" smtClean="0">
                <a:solidFill>
                  <a:srgbClr val="FF0000"/>
                </a:solidFill>
                <a:effectLst>
                  <a:outerShdw blurRad="38100" dist="38100" dir="2700000" algn="tl">
                    <a:srgbClr val="000000"/>
                  </a:outerShdw>
                </a:effectLst>
                <a:latin typeface="Cooper Black" pitchFamily="18" charset="0"/>
              </a:rPr>
              <a:t>armed forces</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No way to enforce agreements</a:t>
            </a:r>
            <a:endParaRPr lang="en-US" sz="3800" dirty="0" smtClean="0">
              <a:solidFill>
                <a:schemeClr val="bg1"/>
              </a:solidFill>
              <a:effectLst>
                <a:outerShdw blurRad="38100" dist="38100" dir="2700000" algn="tl">
                  <a:srgbClr val="000000"/>
                </a:outerShdw>
              </a:effectLst>
              <a:latin typeface="Cooper Black" pitchFamily="18" charset="0"/>
            </a:endParaRPr>
          </a:p>
        </p:txBody>
      </p:sp>
      <mc:AlternateContent xmlns:mc="http://schemas.openxmlformats.org/markup-compatibility/2006">
        <mc:Choice xmlns:p14="http://schemas.microsoft.com/office/powerpoint/2010/main" Requires="p14">
          <p:contentPart p14:bwMode="auto" r:id="rId2">
            <p14:nvContentPartPr>
              <p14:cNvPr id="2050" name="Ink 6"/>
              <p14:cNvContentPartPr>
                <a14:cpLocks xmlns:a14="http://schemas.microsoft.com/office/drawing/2010/main" noRot="1" noChangeAspect="1" noEditPoints="1" noChangeArrowheads="1" noChangeShapeType="1"/>
              </p14:cNvContentPartPr>
              <p14:nvPr/>
            </p14:nvContentPartPr>
            <p14:xfrm>
              <a:off x="7029450" y="4465638"/>
              <a:ext cx="249238" cy="95250"/>
            </p14:xfrm>
          </p:contentPart>
        </mc:Choice>
        <mc:Fallback>
          <p:pic>
            <p:nvPicPr>
              <p:cNvPr id="2050" name="Ink 6"/>
              <p:cNvPicPr>
                <a:picLocks noRot="1" noChangeAspect="1" noEditPoints="1" noChangeArrowheads="1" noChangeShapeType="1"/>
              </p:cNvPicPr>
              <p:nvPr/>
            </p:nvPicPr>
            <p:blipFill>
              <a:blip r:embed="rId3"/>
              <a:stretch>
                <a:fillRect/>
              </a:stretch>
            </p:blipFill>
            <p:spPr>
              <a:xfrm>
                <a:off x="7020086" y="4456293"/>
                <a:ext cx="267967" cy="113941"/>
              </a:xfrm>
              <a:prstGeom prst="rect">
                <a:avLst/>
              </a:prstGeom>
            </p:spPr>
          </p:pic>
        </mc:Fallback>
      </mc:AlternateContent>
    </p:spTree>
    <p:extLst>
      <p:ext uri="{BB962C8B-B14F-4D97-AF65-F5344CB8AC3E}">
        <p14:creationId xmlns:p14="http://schemas.microsoft.com/office/powerpoint/2010/main" val="1406355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ctrTitle"/>
          </p:nvPr>
        </p:nvSpPr>
        <p:spPr>
          <a:xfrm>
            <a:off x="0" y="2130425"/>
            <a:ext cx="9144000" cy="1470025"/>
          </a:xfrm>
        </p:spPr>
        <p:txBody>
          <a:bodyPr/>
          <a:lstStyle/>
          <a:p>
            <a:pPr eaLnBrk="1" hangingPunct="1">
              <a:defRPr/>
            </a:pPr>
            <a:r>
              <a:rPr lang="en-US" sz="6000" dirty="0" smtClean="0">
                <a:solidFill>
                  <a:srgbClr val="FFFF00"/>
                </a:solidFill>
                <a:effectLst>
                  <a:outerShdw blurRad="38100" dist="38100" dir="2700000" algn="tl">
                    <a:srgbClr val="000000"/>
                  </a:outerShdw>
                </a:effectLst>
                <a:latin typeface="Cooper Black" pitchFamily="18" charset="0"/>
              </a:rPr>
              <a:t/>
            </a:r>
            <a:br>
              <a:rPr lang="en-US" sz="6000" dirty="0" smtClean="0">
                <a:solidFill>
                  <a:srgbClr val="FFFF00"/>
                </a:solidFill>
                <a:effectLst>
                  <a:outerShdw blurRad="38100" dist="38100" dir="2700000" algn="tl">
                    <a:srgbClr val="000000"/>
                  </a:outerShdw>
                </a:effectLst>
                <a:latin typeface="Cooper Black" pitchFamily="18" charset="0"/>
              </a:rPr>
            </a:br>
            <a:r>
              <a:rPr lang="en-US" sz="6000" dirty="0" smtClean="0">
                <a:solidFill>
                  <a:srgbClr val="FFFF00"/>
                </a:solidFill>
                <a:effectLst>
                  <a:outerShdw blurRad="38100" dist="38100" dir="2700000" algn="tl">
                    <a:srgbClr val="000000"/>
                  </a:outerShdw>
                </a:effectLst>
                <a:latin typeface="Cooper Black" pitchFamily="18" charset="0"/>
              </a:rPr>
              <a:t>THEN…</a:t>
            </a:r>
            <a:r>
              <a:rPr lang="en-US" sz="6000" dirty="0" smtClean="0">
                <a:solidFill>
                  <a:srgbClr val="FFFF00"/>
                </a:solidFill>
                <a:effectLst>
                  <a:outerShdw blurRad="38100" dist="38100" dir="2700000" algn="tl">
                    <a:srgbClr val="000000"/>
                  </a:outerShdw>
                </a:effectLst>
                <a:latin typeface="Cooper Black" pitchFamily="18" charset="0"/>
              </a:rPr>
              <a:t/>
            </a:r>
            <a:br>
              <a:rPr lang="en-US" sz="6000" dirty="0" smtClean="0">
                <a:solidFill>
                  <a:srgbClr val="FFFF00"/>
                </a:solidFill>
                <a:effectLst>
                  <a:outerShdw blurRad="38100" dist="38100" dir="2700000" algn="tl">
                    <a:srgbClr val="000000"/>
                  </a:outerShdw>
                </a:effectLst>
                <a:latin typeface="Cooper Black" pitchFamily="18" charset="0"/>
              </a:rPr>
            </a:br>
            <a:r>
              <a:rPr lang="en-US" sz="6000" dirty="0" smtClean="0">
                <a:solidFill>
                  <a:srgbClr val="FFFF00"/>
                </a:solidFill>
                <a:effectLst>
                  <a:outerShdw blurRad="38100" dist="38100" dir="2700000" algn="tl">
                    <a:srgbClr val="000000"/>
                  </a:outerShdw>
                </a:effectLst>
                <a:latin typeface="Cooper Black" pitchFamily="18" charset="0"/>
              </a:rPr>
              <a:t>In 1929 the American Stock Market Crashes leading to a WORLDWIDE economic depression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5105400"/>
            <a:ext cx="9144000" cy="1447800"/>
          </a:xfrm>
        </p:spPr>
        <p:txBody>
          <a:bodyPr/>
          <a:lstStyle/>
          <a:p>
            <a:pPr eaLnBrk="1" hangingPunct="1">
              <a:defRPr/>
            </a:pPr>
            <a:r>
              <a:rPr lang="en-US" sz="6000" smtClean="0">
                <a:solidFill>
                  <a:srgbClr val="FFFF00"/>
                </a:solidFill>
                <a:effectLst>
                  <a:outerShdw blurRad="38100" dist="38100" dir="2700000" algn="tl">
                    <a:srgbClr val="000000"/>
                  </a:outerShdw>
                </a:effectLst>
                <a:latin typeface="Cooper Black" pitchFamily="18" charset="0"/>
              </a:rPr>
              <a:t>1930’s World-Wide Depression</a:t>
            </a:r>
          </a:p>
        </p:txBody>
      </p:sp>
      <p:pic>
        <p:nvPicPr>
          <p:cNvPr id="3481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6800" y="304800"/>
            <a:ext cx="7086600" cy="4572000"/>
          </a:xfrm>
          <a:noFill/>
          <a:ln w="38100">
            <a:solidFill>
              <a:srgbClr val="FF0000"/>
            </a:solidFill>
            <a:miter lim="800000"/>
            <a:headEnd/>
            <a:tailEnd/>
          </a:ln>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5" descr="File:Crowd outside nys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786" y="685800"/>
            <a:ext cx="3945909" cy="5486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5843" name="Picture 3"/>
          <p:cNvPicPr>
            <a:picLocks noChangeAspect="1" noChangeArrowheads="1"/>
          </p:cNvPicPr>
          <p:nvPr>
            <p:ph type="body" idx="1"/>
          </p:nvPr>
        </p:nvPicPr>
        <p:blipFill>
          <a:blip r:embed="rId5">
            <a:extLst>
              <a:ext uri="{28A0092B-C50C-407E-A947-70E740481C1C}">
                <a14:useLocalDpi xmlns:a14="http://schemas.microsoft.com/office/drawing/2010/main" val="0"/>
              </a:ext>
            </a:extLst>
          </a:blip>
          <a:srcRect/>
          <a:stretch>
            <a:fillRect/>
          </a:stretch>
        </p:blipFill>
        <p:spPr>
          <a:xfrm>
            <a:off x="304800" y="228600"/>
            <a:ext cx="4526817" cy="5029200"/>
          </a:xfrm>
          <a:noFill/>
          <a:ln w="38100">
            <a:solidFill>
              <a:srgbClr val="FF0000"/>
            </a:solidFill>
            <a:miter lim="800000"/>
            <a:headEnd/>
            <a:tailEnd/>
          </a:ln>
        </p:spPr>
      </p:pic>
      <p:sp>
        <p:nvSpPr>
          <p:cNvPr id="9218" name="Rectangle 2"/>
          <p:cNvSpPr>
            <a:spLocks noGrp="1" noChangeArrowheads="1"/>
          </p:cNvSpPr>
          <p:nvPr>
            <p:ph type="title"/>
          </p:nvPr>
        </p:nvSpPr>
        <p:spPr>
          <a:xfrm>
            <a:off x="0" y="5410200"/>
            <a:ext cx="9144000" cy="1219200"/>
          </a:xfrm>
        </p:spPr>
        <p:txBody>
          <a:bodyPr/>
          <a:lstStyle/>
          <a:p>
            <a:pPr algn="l" eaLnBrk="1" hangingPunct="1">
              <a:defRPr/>
            </a:pPr>
            <a:r>
              <a:rPr lang="en-US" sz="5400" dirty="0" smtClean="0">
                <a:solidFill>
                  <a:srgbClr val="FFFF00"/>
                </a:solidFill>
                <a:effectLst>
                  <a:outerShdw blurRad="38100" dist="38100" dir="2700000" algn="tl">
                    <a:srgbClr val="000000"/>
                  </a:outerShdw>
                </a:effectLst>
                <a:latin typeface="Cooper Black" pitchFamily="18" charset="0"/>
              </a:rPr>
              <a:t>Unemployment &amp; </a:t>
            </a:r>
            <a:r>
              <a:rPr lang="en-US" sz="5400" dirty="0" smtClean="0">
                <a:solidFill>
                  <a:srgbClr val="FFFF00"/>
                </a:solidFill>
                <a:effectLst>
                  <a:outerShdw blurRad="38100" dist="38100" dir="2700000" algn="tl">
                    <a:srgbClr val="000000"/>
                  </a:outerShdw>
                </a:effectLst>
                <a:latin typeface="Cooper Black" pitchFamily="18" charset="0"/>
              </a:rPr>
              <a:t>Food Lines</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ctrTitle"/>
          </p:nvPr>
        </p:nvSpPr>
        <p:spPr/>
        <p:txBody>
          <a:bodyPr/>
          <a:lstStyle/>
          <a:p>
            <a:pPr eaLnBrk="1" hangingPunct="1">
              <a:defRPr/>
            </a:pPr>
            <a:r>
              <a:rPr lang="en-US" sz="7000" dirty="0" smtClean="0">
                <a:solidFill>
                  <a:srgbClr val="FFFF00"/>
                </a:solidFill>
                <a:effectLst>
                  <a:outerShdw blurRad="38100" dist="38100" dir="2700000" algn="tl">
                    <a:srgbClr val="000000"/>
                  </a:outerShdw>
                </a:effectLst>
                <a:latin typeface="Cooper Black" pitchFamily="18" charset="0"/>
              </a:rPr>
              <a:t>Leads to Social &amp; Cultural Changes…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274638"/>
            <a:ext cx="9144000" cy="1554162"/>
          </a:xfrm>
        </p:spPr>
        <p:txBody>
          <a:bodyPr/>
          <a:lstStyle/>
          <a:p>
            <a:pPr eaLnBrk="1" hangingPunct="1">
              <a:defRPr/>
            </a:pPr>
            <a:r>
              <a:rPr lang="en-US" sz="5400" dirty="0" smtClean="0">
                <a:solidFill>
                  <a:srgbClr val="FFFF00"/>
                </a:solidFill>
                <a:effectLst>
                  <a:outerShdw blurRad="38100" dist="38100" dir="2700000" algn="tl">
                    <a:srgbClr val="000000"/>
                  </a:outerShdw>
                </a:effectLst>
                <a:latin typeface="Cooper Black" pitchFamily="18" charset="0"/>
              </a:rPr>
              <a:t>Worldwide Depression</a:t>
            </a:r>
            <a:endParaRPr lang="en-US" sz="5400" dirty="0" smtClean="0">
              <a:solidFill>
                <a:srgbClr val="FFFF00"/>
              </a:solidFill>
              <a:effectLst>
                <a:outerShdw blurRad="38100" dist="38100" dir="2700000" algn="tl">
                  <a:srgbClr val="000000"/>
                </a:outerShdw>
              </a:effectLst>
              <a:latin typeface="Cooper Black" pitchFamily="18" charset="0"/>
            </a:endParaRPr>
          </a:p>
        </p:txBody>
      </p:sp>
      <p:sp>
        <p:nvSpPr>
          <p:cNvPr id="97283" name="Rectangle 3"/>
          <p:cNvSpPr>
            <a:spLocks noGrp="1" noChangeArrowheads="1"/>
          </p:cNvSpPr>
          <p:nvPr>
            <p:ph type="body" idx="1"/>
          </p:nvPr>
        </p:nvSpPr>
        <p:spPr>
          <a:xfrm>
            <a:off x="304800" y="2286000"/>
            <a:ext cx="8839200" cy="3840163"/>
          </a:xfrm>
        </p:spPr>
        <p:txBody>
          <a:bodyPr/>
          <a:lstStyle/>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People started to turn towards </a:t>
            </a:r>
            <a:r>
              <a:rPr lang="en-US" sz="3800" dirty="0" smtClean="0">
                <a:solidFill>
                  <a:srgbClr val="FF0000"/>
                </a:solidFill>
                <a:effectLst>
                  <a:outerShdw blurRad="38100" dist="38100" dir="2700000" algn="tl">
                    <a:srgbClr val="000000"/>
                  </a:outerShdw>
                </a:effectLst>
                <a:latin typeface="Cooper Black" pitchFamily="18" charset="0"/>
              </a:rPr>
              <a:t>government </a:t>
            </a:r>
            <a:r>
              <a:rPr lang="en-US" sz="3800" dirty="0" smtClean="0">
                <a:solidFill>
                  <a:schemeClr val="bg1"/>
                </a:solidFill>
                <a:effectLst>
                  <a:outerShdw blurRad="38100" dist="38100" dir="2700000" algn="tl">
                    <a:srgbClr val="000000"/>
                  </a:outerShdw>
                </a:effectLst>
                <a:latin typeface="Cooper Black" pitchFamily="18" charset="0"/>
              </a:rPr>
              <a:t>to </a:t>
            </a:r>
            <a:r>
              <a:rPr lang="en-US" sz="3800" dirty="0" smtClean="0">
                <a:solidFill>
                  <a:schemeClr val="bg1"/>
                </a:solidFill>
                <a:effectLst>
                  <a:outerShdw blurRad="38100" dist="38100" dir="2700000" algn="tl">
                    <a:srgbClr val="000000"/>
                  </a:outerShdw>
                </a:effectLst>
                <a:latin typeface="Cooper Black" pitchFamily="18" charset="0"/>
              </a:rPr>
              <a:t>deal with </a:t>
            </a:r>
            <a:r>
              <a:rPr lang="en-US" sz="3800" dirty="0" smtClean="0">
                <a:solidFill>
                  <a:schemeClr val="bg1"/>
                </a:solidFill>
                <a:effectLst>
                  <a:outerShdw blurRad="38100" dist="38100" dir="2700000" algn="tl">
                    <a:srgbClr val="000000"/>
                  </a:outerShdw>
                </a:effectLst>
                <a:latin typeface="Cooper Black" pitchFamily="18" charset="0"/>
              </a:rPr>
              <a:t>economic crisis</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Governments step in to </a:t>
            </a:r>
            <a:r>
              <a:rPr lang="en-US" sz="3800" dirty="0" smtClean="0">
                <a:solidFill>
                  <a:srgbClr val="FF0000"/>
                </a:solidFill>
                <a:effectLst>
                  <a:outerShdw blurRad="38100" dist="38100" dir="2700000" algn="tl">
                    <a:srgbClr val="000000"/>
                  </a:outerShdw>
                </a:effectLst>
                <a:latin typeface="Cooper Black" pitchFamily="18" charset="0"/>
              </a:rPr>
              <a:t>direct economies</a:t>
            </a:r>
            <a:r>
              <a:rPr lang="en-US" sz="3800" dirty="0" smtClean="0">
                <a:solidFill>
                  <a:schemeClr val="bg1"/>
                </a:solidFill>
                <a:effectLst>
                  <a:outerShdw blurRad="38100" dist="38100" dir="2700000" algn="tl">
                    <a:srgbClr val="000000"/>
                  </a:outerShdw>
                </a:effectLst>
                <a:latin typeface="Cooper Black" pitchFamily="18" charset="0"/>
              </a:rPr>
              <a:t> &amp; recovery effort (socialism!)</a:t>
            </a:r>
            <a:endParaRPr lang="en-US" sz="3800" dirty="0" smtClean="0">
              <a:solidFill>
                <a:schemeClr val="bg1"/>
              </a:solidFill>
              <a:effectLst>
                <a:outerShdw blurRad="38100" dist="38100" dir="2700000" algn="tl">
                  <a:srgbClr val="000000"/>
                </a:outerShdw>
              </a:effectLst>
              <a:latin typeface="Cooper Black" pitchFamily="18" charset="0"/>
            </a:endParaRPr>
          </a:p>
          <a:p>
            <a:pPr eaLnBrk="1" hangingPunct="1">
              <a:defRPr/>
            </a:pPr>
            <a:endParaRPr lang="en-US" sz="3800" dirty="0" smtClean="0">
              <a:solidFill>
                <a:schemeClr val="bg1"/>
              </a:solidFill>
              <a:effectLst>
                <a:outerShdw blurRad="38100" dist="38100" dir="2700000" algn="tl">
                  <a:srgbClr val="000000"/>
                </a:outerShdw>
              </a:effectLst>
              <a:latin typeface="Cooper Black"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half" idx="1"/>
          </p:nvPr>
        </p:nvSpPr>
        <p:spPr>
          <a:xfrm>
            <a:off x="228600" y="1371600"/>
            <a:ext cx="5334000" cy="4419600"/>
          </a:xfrm>
        </p:spPr>
        <p:txBody>
          <a:bodyPr/>
          <a:lstStyle/>
          <a:p>
            <a:pPr eaLnBrk="1" hangingPunct="1">
              <a:lnSpc>
                <a:spcPct val="90000"/>
              </a:lnSpc>
              <a:defRPr/>
            </a:pPr>
            <a:r>
              <a:rPr lang="en-US" sz="3800" dirty="0" smtClean="0">
                <a:solidFill>
                  <a:schemeClr val="bg1"/>
                </a:solidFill>
                <a:effectLst>
                  <a:outerShdw blurRad="38100" dist="38100" dir="2700000" algn="tl">
                    <a:srgbClr val="000000"/>
                  </a:outerShdw>
                </a:effectLst>
                <a:latin typeface="Cooper Black" pitchFamily="18" charset="0"/>
              </a:rPr>
              <a:t>Franklin D. Roosevelt (FDR) deals </a:t>
            </a:r>
            <a:r>
              <a:rPr lang="en-US" sz="3800" dirty="0" smtClean="0">
                <a:solidFill>
                  <a:schemeClr val="bg1"/>
                </a:solidFill>
                <a:effectLst>
                  <a:outerShdw blurRad="38100" dist="38100" dir="2700000" algn="tl">
                    <a:srgbClr val="000000"/>
                  </a:outerShdw>
                </a:effectLst>
                <a:latin typeface="Cooper Black" pitchFamily="18" charset="0"/>
              </a:rPr>
              <a:t>with the Depression in the United States</a:t>
            </a:r>
          </a:p>
          <a:p>
            <a:pPr eaLnBrk="1" hangingPunct="1">
              <a:lnSpc>
                <a:spcPct val="90000"/>
              </a:lnSpc>
              <a:defRPr/>
            </a:pPr>
            <a:r>
              <a:rPr lang="en-US" sz="3800" dirty="0" smtClean="0">
                <a:solidFill>
                  <a:srgbClr val="FF0000"/>
                </a:solidFill>
                <a:effectLst>
                  <a:outerShdw blurRad="38100" dist="38100" dir="2700000" algn="tl">
                    <a:srgbClr val="000000"/>
                  </a:outerShdw>
                </a:effectLst>
                <a:latin typeface="Cooper Black" pitchFamily="18" charset="0"/>
              </a:rPr>
              <a:t>New </a:t>
            </a:r>
            <a:r>
              <a:rPr lang="en-US" sz="3800" dirty="0" smtClean="0">
                <a:solidFill>
                  <a:srgbClr val="FF0000"/>
                </a:solidFill>
                <a:effectLst>
                  <a:outerShdw blurRad="38100" dist="38100" dir="2700000" algn="tl">
                    <a:srgbClr val="000000"/>
                  </a:outerShdw>
                </a:effectLst>
                <a:latin typeface="Cooper Black" pitchFamily="18" charset="0"/>
              </a:rPr>
              <a:t>Deal </a:t>
            </a:r>
            <a:r>
              <a:rPr lang="en-US" sz="3800" dirty="0" smtClean="0">
                <a:solidFill>
                  <a:schemeClr val="bg1"/>
                </a:solidFill>
                <a:effectLst>
                  <a:outerShdw blurRad="38100" dist="38100" dir="2700000" algn="tl">
                    <a:srgbClr val="000000"/>
                  </a:outerShdw>
                </a:effectLst>
                <a:latin typeface="Cooper Black" pitchFamily="18" charset="0"/>
              </a:rPr>
              <a:t>– program of government reform</a:t>
            </a:r>
            <a:endParaRPr lang="en-US" sz="3800" dirty="0" smtClean="0">
              <a:solidFill>
                <a:schemeClr val="bg1"/>
              </a:solidFill>
              <a:effectLst>
                <a:outerShdw blurRad="38100" dist="38100" dir="2700000" algn="tl">
                  <a:srgbClr val="000000"/>
                </a:outerShdw>
              </a:effectLst>
              <a:latin typeface="Cooper Black" pitchFamily="18" charset="0"/>
            </a:endParaRPr>
          </a:p>
        </p:txBody>
      </p:sp>
      <p:pic>
        <p:nvPicPr>
          <p:cNvPr id="37892" name="Picture 9" descr="fd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533400"/>
            <a:ext cx="3592513" cy="5562600"/>
          </a:xfrm>
          <a:noFill/>
          <a:ln w="38100">
            <a:solidFill>
              <a:srgbClr val="FF0000"/>
            </a:solidFill>
            <a:miter lim="800000"/>
            <a:headEnd/>
            <a:tailEnd/>
          </a:ln>
        </p:spPr>
      </p:pic>
      <p:sp>
        <p:nvSpPr>
          <p:cNvPr id="46090" name="Rectangle 10"/>
          <p:cNvSpPr>
            <a:spLocks noGrp="1" noChangeArrowheads="1"/>
          </p:cNvSpPr>
          <p:nvPr>
            <p:ph type="title"/>
          </p:nvPr>
        </p:nvSpPr>
        <p:spPr>
          <a:xfrm>
            <a:off x="277906" y="152400"/>
            <a:ext cx="8839200" cy="1219200"/>
          </a:xfrm>
        </p:spPr>
        <p:txBody>
          <a:bodyPr/>
          <a:lstStyle/>
          <a:p>
            <a:pPr algn="l" eaLnBrk="1" hangingPunct="1">
              <a:defRPr/>
            </a:pPr>
            <a:r>
              <a:rPr lang="en-US" sz="5400" dirty="0" smtClean="0">
                <a:solidFill>
                  <a:srgbClr val="FFFF00"/>
                </a:solidFill>
                <a:effectLst>
                  <a:outerShdw blurRad="38100" dist="38100" dir="2700000" algn="tl">
                    <a:srgbClr val="000000"/>
                  </a:outerShdw>
                </a:effectLst>
                <a:latin typeface="Cooper Black" pitchFamily="18" charset="0"/>
              </a:rPr>
              <a:t>Worldwide Depression</a:t>
            </a:r>
            <a:endParaRPr lang="en-US" sz="5400" dirty="0" smtClean="0">
              <a:solidFill>
                <a:srgbClr val="FFFF00"/>
              </a:solidFill>
              <a:effectLst>
                <a:outerShdw blurRad="38100" dist="38100" dir="2700000" algn="tl">
                  <a:srgbClr val="000000"/>
                </a:outerShdw>
              </a:effectLst>
              <a:latin typeface="Cooper Black"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half" idx="1"/>
          </p:nvPr>
        </p:nvSpPr>
        <p:spPr>
          <a:xfrm>
            <a:off x="228600" y="1828800"/>
            <a:ext cx="7772400" cy="4419600"/>
          </a:xfrm>
        </p:spPr>
        <p:txBody>
          <a:bodyPr/>
          <a:lstStyle/>
          <a:p>
            <a:pPr eaLnBrk="1" hangingPunct="1">
              <a:lnSpc>
                <a:spcPct val="90000"/>
              </a:lnSpc>
              <a:defRPr/>
            </a:pPr>
            <a:r>
              <a:rPr lang="en-US" sz="3800" dirty="0" smtClean="0">
                <a:solidFill>
                  <a:schemeClr val="bg1"/>
                </a:solidFill>
                <a:effectLst>
                  <a:outerShdw blurRad="38100" dist="38100" dir="2700000" algn="tl">
                    <a:srgbClr val="000000"/>
                  </a:outerShdw>
                </a:effectLst>
                <a:latin typeface="Cooper Black" pitchFamily="18" charset="0"/>
              </a:rPr>
              <a:t>Nations like G.B., France, &amp; U.S. are able to remain </a:t>
            </a:r>
            <a:r>
              <a:rPr lang="en-US" sz="3800" dirty="0" smtClean="0">
                <a:solidFill>
                  <a:srgbClr val="FF0000"/>
                </a:solidFill>
                <a:effectLst>
                  <a:outerShdw blurRad="38100" dist="38100" dir="2700000" algn="tl">
                    <a:srgbClr val="000000"/>
                  </a:outerShdw>
                </a:effectLst>
                <a:latin typeface="Cooper Black" pitchFamily="18" charset="0"/>
              </a:rPr>
              <a:t>democratic</a:t>
            </a:r>
            <a:r>
              <a:rPr lang="en-US" sz="3800" dirty="0" smtClean="0">
                <a:solidFill>
                  <a:schemeClr val="bg1"/>
                </a:solidFill>
                <a:effectLst>
                  <a:outerShdw blurRad="38100" dist="38100" dir="2700000" algn="tl">
                    <a:srgbClr val="000000"/>
                  </a:outerShdw>
                </a:effectLst>
                <a:latin typeface="Cooper Black" pitchFamily="18" charset="0"/>
              </a:rPr>
              <a:t>, BUT…</a:t>
            </a:r>
          </a:p>
          <a:p>
            <a:pPr eaLnBrk="1" hangingPunct="1">
              <a:lnSpc>
                <a:spcPct val="90000"/>
              </a:lnSpc>
              <a:defRPr/>
            </a:pPr>
            <a:r>
              <a:rPr lang="en-US" sz="3800" dirty="0" smtClean="0">
                <a:solidFill>
                  <a:schemeClr val="bg1"/>
                </a:solidFill>
                <a:effectLst>
                  <a:outerShdw blurRad="38100" dist="38100" dir="2700000" algn="tl">
                    <a:srgbClr val="000000"/>
                  </a:outerShdw>
                </a:effectLst>
                <a:latin typeface="Cooper Black" pitchFamily="18" charset="0"/>
              </a:rPr>
              <a:t>Depression causes people to lose faith in democracy</a:t>
            </a:r>
          </a:p>
          <a:p>
            <a:pPr eaLnBrk="1" hangingPunct="1">
              <a:lnSpc>
                <a:spcPct val="90000"/>
              </a:lnSpc>
              <a:defRPr/>
            </a:pPr>
            <a:r>
              <a:rPr lang="en-US" sz="3800" dirty="0" smtClean="0">
                <a:solidFill>
                  <a:schemeClr val="bg1"/>
                </a:solidFill>
                <a:effectLst>
                  <a:outerShdw blurRad="38100" dist="38100" dir="2700000" algn="tl">
                    <a:srgbClr val="000000"/>
                  </a:outerShdw>
                </a:effectLst>
                <a:latin typeface="Cooper Black" pitchFamily="18" charset="0"/>
              </a:rPr>
              <a:t>Opens the door for the rise of </a:t>
            </a:r>
            <a:r>
              <a:rPr lang="en-US" sz="3800" dirty="0" smtClean="0">
                <a:solidFill>
                  <a:srgbClr val="FF0000"/>
                </a:solidFill>
                <a:effectLst>
                  <a:outerShdw blurRad="38100" dist="38100" dir="2700000" algn="tl">
                    <a:srgbClr val="000000"/>
                  </a:outerShdw>
                </a:effectLst>
                <a:latin typeface="Cooper Black" pitchFamily="18" charset="0"/>
              </a:rPr>
              <a:t>Totalitarian </a:t>
            </a:r>
            <a:r>
              <a:rPr lang="en-US" sz="3800" dirty="0" smtClean="0">
                <a:solidFill>
                  <a:schemeClr val="bg1"/>
                </a:solidFill>
                <a:effectLst>
                  <a:outerShdw blurRad="38100" dist="38100" dir="2700000" algn="tl">
                    <a:srgbClr val="000000"/>
                  </a:outerShdw>
                </a:effectLst>
                <a:latin typeface="Cooper Black" pitchFamily="18" charset="0"/>
              </a:rPr>
              <a:t>Regimes…</a:t>
            </a:r>
            <a:endParaRPr lang="en-US" sz="3800" dirty="0" smtClean="0">
              <a:solidFill>
                <a:schemeClr val="bg1"/>
              </a:solidFill>
              <a:effectLst>
                <a:outerShdw blurRad="38100" dist="38100" dir="2700000" algn="tl">
                  <a:srgbClr val="000000"/>
                </a:outerShdw>
              </a:effectLst>
              <a:latin typeface="Cooper Black" pitchFamily="18" charset="0"/>
            </a:endParaRPr>
          </a:p>
        </p:txBody>
      </p:sp>
      <p:sp>
        <p:nvSpPr>
          <p:cNvPr id="46090" name="Rectangle 10"/>
          <p:cNvSpPr>
            <a:spLocks noGrp="1" noChangeArrowheads="1"/>
          </p:cNvSpPr>
          <p:nvPr>
            <p:ph type="title"/>
          </p:nvPr>
        </p:nvSpPr>
        <p:spPr>
          <a:xfrm>
            <a:off x="277906" y="152400"/>
            <a:ext cx="8839200" cy="1219200"/>
          </a:xfrm>
        </p:spPr>
        <p:txBody>
          <a:bodyPr/>
          <a:lstStyle/>
          <a:p>
            <a:pPr algn="l" eaLnBrk="1" hangingPunct="1">
              <a:defRPr/>
            </a:pPr>
            <a:r>
              <a:rPr lang="en-US" sz="5400" dirty="0" smtClean="0">
                <a:solidFill>
                  <a:srgbClr val="FFFF00"/>
                </a:solidFill>
                <a:effectLst>
                  <a:outerShdw blurRad="38100" dist="38100" dir="2700000" algn="tl">
                    <a:srgbClr val="000000"/>
                  </a:outerShdw>
                </a:effectLst>
                <a:latin typeface="Cooper Black" pitchFamily="18" charset="0"/>
              </a:rPr>
              <a:t>Worldwide Depression</a:t>
            </a:r>
            <a:endParaRPr lang="en-US" sz="5400" dirty="0" smtClean="0">
              <a:solidFill>
                <a:srgbClr val="FFFF00"/>
              </a:solidFill>
              <a:effectLst>
                <a:outerShdw blurRad="38100" dist="38100" dir="2700000" algn="tl">
                  <a:srgbClr val="000000"/>
                </a:outerShdw>
              </a:effectLst>
              <a:latin typeface="Cooper Black" pitchFamily="18" charset="0"/>
            </a:endParaRPr>
          </a:p>
        </p:txBody>
      </p:sp>
    </p:spTree>
    <p:extLst>
      <p:ext uri="{BB962C8B-B14F-4D97-AF65-F5344CB8AC3E}">
        <p14:creationId xmlns:p14="http://schemas.microsoft.com/office/powerpoint/2010/main" val="1793805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81000" y="304800"/>
            <a:ext cx="3124200" cy="4876800"/>
          </a:xfrm>
          <a:noFill/>
          <a:ln w="38100">
            <a:solidFill>
              <a:srgbClr val="FF0000"/>
            </a:solidFill>
            <a:miter lim="800000"/>
            <a:headEnd/>
            <a:tailEnd/>
          </a:ln>
        </p:spPr>
      </p:pic>
      <p:pic>
        <p:nvPicPr>
          <p:cNvPr id="6147" name="Picture 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57200"/>
            <a:ext cx="3579813" cy="5105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101" name="Text Box 5"/>
          <p:cNvSpPr txBox="1">
            <a:spLocks noChangeArrowheads="1"/>
          </p:cNvSpPr>
          <p:nvPr/>
        </p:nvSpPr>
        <p:spPr bwMode="auto">
          <a:xfrm>
            <a:off x="381000" y="5257800"/>
            <a:ext cx="3082925" cy="701675"/>
          </a:xfrm>
          <a:prstGeom prst="rect">
            <a:avLst/>
          </a:prstGeom>
          <a:noFill/>
          <a:ln w="9525">
            <a:noFill/>
            <a:miter lim="800000"/>
            <a:headEnd/>
            <a:tailEnd/>
          </a:ln>
          <a:effectLst/>
        </p:spPr>
        <p:txBody>
          <a:bodyPr>
            <a:spAutoFit/>
          </a:bodyPr>
          <a:lstStyle/>
          <a:p>
            <a:pPr algn="ctr" eaLnBrk="0" hangingPunct="0">
              <a:defRPr/>
            </a:pPr>
            <a:r>
              <a:rPr lang="en-US" sz="4000">
                <a:solidFill>
                  <a:srgbClr val="FFFF00"/>
                </a:solidFill>
                <a:effectLst>
                  <a:outerShdw blurRad="38100" dist="38100" dir="2700000" algn="tl">
                    <a:srgbClr val="000000"/>
                  </a:outerShdw>
                </a:effectLst>
                <a:latin typeface="Cooper Black" pitchFamily="18" charset="0"/>
              </a:rPr>
              <a:t>Glamour</a:t>
            </a:r>
          </a:p>
        </p:txBody>
      </p:sp>
      <p:sp>
        <p:nvSpPr>
          <p:cNvPr id="4102" name="Text Box 6"/>
          <p:cNvSpPr txBox="1">
            <a:spLocks noChangeArrowheads="1"/>
          </p:cNvSpPr>
          <p:nvPr/>
        </p:nvSpPr>
        <p:spPr bwMode="auto">
          <a:xfrm>
            <a:off x="4419600" y="5638800"/>
            <a:ext cx="4724400" cy="701675"/>
          </a:xfrm>
          <a:prstGeom prst="rect">
            <a:avLst/>
          </a:prstGeom>
          <a:noFill/>
          <a:ln w="9525">
            <a:noFill/>
            <a:miter lim="800000"/>
            <a:headEnd/>
            <a:tailEnd/>
          </a:ln>
          <a:effectLst/>
        </p:spPr>
        <p:txBody>
          <a:bodyPr>
            <a:spAutoFit/>
          </a:bodyPr>
          <a:lstStyle/>
          <a:p>
            <a:pPr algn="ctr" eaLnBrk="0" hangingPunct="0">
              <a:defRPr/>
            </a:pPr>
            <a:r>
              <a:rPr lang="en-US" sz="4000">
                <a:solidFill>
                  <a:srgbClr val="FFFF00"/>
                </a:solidFill>
                <a:effectLst>
                  <a:outerShdw blurRad="38100" dist="38100" dir="2700000" algn="tl">
                    <a:srgbClr val="000000"/>
                  </a:outerShdw>
                </a:effectLst>
                <a:latin typeface="Cooper Black" pitchFamily="18" charset="0"/>
              </a:rPr>
              <a:t> The Charleston</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274638"/>
            <a:ext cx="9144000" cy="1325562"/>
          </a:xfrm>
        </p:spPr>
        <p:txBody>
          <a:bodyPr/>
          <a:lstStyle/>
          <a:p>
            <a:pPr eaLnBrk="1" hangingPunct="1">
              <a:defRPr/>
            </a:pPr>
            <a:r>
              <a:rPr lang="en-US" sz="6500" dirty="0" smtClean="0">
                <a:solidFill>
                  <a:srgbClr val="FFFF00"/>
                </a:solidFill>
                <a:effectLst>
                  <a:outerShdw blurRad="38100" dist="38100" dir="2700000" algn="tl">
                    <a:srgbClr val="000000"/>
                  </a:outerShdw>
                </a:effectLst>
                <a:latin typeface="Cooper Black" pitchFamily="18" charset="0"/>
              </a:rPr>
              <a:t>New Role of Women</a:t>
            </a:r>
          </a:p>
        </p:txBody>
      </p:sp>
      <p:sp>
        <p:nvSpPr>
          <p:cNvPr id="86019" name="Rectangle 3"/>
          <p:cNvSpPr>
            <a:spLocks noGrp="1" noChangeArrowheads="1"/>
          </p:cNvSpPr>
          <p:nvPr>
            <p:ph type="body" idx="1"/>
          </p:nvPr>
        </p:nvSpPr>
        <p:spPr>
          <a:xfrm>
            <a:off x="228600" y="1524000"/>
            <a:ext cx="8915400" cy="5334000"/>
          </a:xfrm>
        </p:spPr>
        <p:txBody>
          <a:bodyPr/>
          <a:lstStyle/>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Had worked outside of the home during WWI</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New </a:t>
            </a:r>
            <a:r>
              <a:rPr lang="en-US" sz="3800" dirty="0" smtClean="0">
                <a:solidFill>
                  <a:srgbClr val="FF0000"/>
                </a:solidFill>
                <a:effectLst>
                  <a:outerShdw blurRad="38100" dist="38100" dir="2700000" algn="tl">
                    <a:srgbClr val="000000"/>
                  </a:outerShdw>
                </a:effectLst>
                <a:latin typeface="Cooper Black" pitchFamily="18" charset="0"/>
              </a:rPr>
              <a:t>equality</a:t>
            </a:r>
            <a:r>
              <a:rPr lang="en-US" sz="3800" dirty="0" smtClean="0">
                <a:solidFill>
                  <a:schemeClr val="bg1"/>
                </a:solidFill>
                <a:effectLst>
                  <a:outerShdw blurRad="38100" dist="38100" dir="2700000" algn="tl">
                    <a:srgbClr val="000000"/>
                  </a:outerShdw>
                </a:effectLst>
                <a:latin typeface="Cooper Black" pitchFamily="18" charset="0"/>
              </a:rPr>
              <a:t>                                         (i.e. </a:t>
            </a:r>
            <a:r>
              <a:rPr lang="en-US" sz="3800" dirty="0" smtClean="0">
                <a:solidFill>
                  <a:schemeClr val="bg1"/>
                </a:solidFill>
                <a:effectLst>
                  <a:outerShdw blurRad="38100" dist="38100" dir="2700000" algn="tl">
                    <a:srgbClr val="000000"/>
                  </a:outerShdw>
                </a:effectLst>
                <a:latin typeface="Cooper Black" pitchFamily="18" charset="0"/>
                <a:sym typeface="Wingdings" pitchFamily="2" charset="2"/>
              </a:rPr>
              <a:t>voting                                                rights!)</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sym typeface="Wingdings" pitchFamily="2" charset="2"/>
              </a:rPr>
              <a:t>The </a:t>
            </a:r>
            <a:r>
              <a:rPr lang="en-US" sz="3800" dirty="0" smtClean="0">
                <a:solidFill>
                  <a:srgbClr val="FF0000"/>
                </a:solidFill>
                <a:effectLst>
                  <a:outerShdw blurRad="38100" dist="38100" dir="2700000" algn="tl">
                    <a:srgbClr val="000000"/>
                  </a:outerShdw>
                </a:effectLst>
                <a:latin typeface="Cooper Black" pitchFamily="18" charset="0"/>
                <a:sym typeface="Wingdings" pitchFamily="2" charset="2"/>
              </a:rPr>
              <a:t>Flapper</a:t>
            </a:r>
            <a:r>
              <a:rPr lang="en-US" sz="3800" dirty="0" smtClean="0">
                <a:solidFill>
                  <a:schemeClr val="bg1"/>
                </a:solidFill>
                <a:effectLst>
                  <a:outerShdw blurRad="38100" dist="38100" dir="2700000" algn="tl">
                    <a:srgbClr val="000000"/>
                  </a:outerShdw>
                </a:effectLst>
                <a:latin typeface="Cooper Black" pitchFamily="18" charset="0"/>
                <a:sym typeface="Wingdings" pitchFamily="2" charset="2"/>
              </a:rPr>
              <a:t> –                                            boy haircuts,                                     pants, etc.</a:t>
            </a:r>
            <a:endParaRPr lang="en-US" sz="3800" dirty="0" smtClean="0">
              <a:solidFill>
                <a:schemeClr val="bg1"/>
              </a:solidFill>
              <a:effectLst>
                <a:outerShdw blurRad="38100" dist="38100" dir="2700000" algn="tl">
                  <a:srgbClr val="000000"/>
                </a:outerShdw>
              </a:effectLst>
              <a:latin typeface="Cooper Black" pitchFamily="18" charset="0"/>
            </a:endParaRPr>
          </a:p>
          <a:p>
            <a:pPr eaLnBrk="1" hangingPunct="1">
              <a:defRPr/>
            </a:pPr>
            <a:endParaRPr lang="en-US" sz="3800" dirty="0" smtClean="0">
              <a:solidFill>
                <a:schemeClr val="bg1"/>
              </a:solidFill>
              <a:effectLst>
                <a:outerShdw blurRad="38100" dist="38100" dir="2700000" algn="tl">
                  <a:srgbClr val="000000"/>
                </a:outerShdw>
              </a:effectLst>
              <a:latin typeface="Cooper Black" pitchFamily="18" charset="0"/>
            </a:endParaRPr>
          </a:p>
        </p:txBody>
      </p:sp>
      <p:pic>
        <p:nvPicPr>
          <p:cNvPr id="7172" name="Picture 5" descr="3392331873_b12e926ed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051175"/>
            <a:ext cx="4457700" cy="35480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6" descr="Flapper Culture Icon - Louise Br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33600"/>
            <a:ext cx="1860550" cy="1905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274638"/>
            <a:ext cx="9144000" cy="1143000"/>
          </a:xfrm>
        </p:spPr>
        <p:txBody>
          <a:bodyPr/>
          <a:lstStyle/>
          <a:p>
            <a:pPr eaLnBrk="1" hangingPunct="1">
              <a:defRPr/>
            </a:pPr>
            <a:r>
              <a:rPr lang="en-US" sz="6500" smtClean="0">
                <a:solidFill>
                  <a:srgbClr val="FFFF00"/>
                </a:solidFill>
                <a:effectLst>
                  <a:outerShdw blurRad="38100" dist="38100" dir="2700000" algn="tl">
                    <a:srgbClr val="000000"/>
                  </a:outerShdw>
                </a:effectLst>
                <a:latin typeface="Cooper Black" pitchFamily="18" charset="0"/>
              </a:rPr>
              <a:t>Harlem Renaissance</a:t>
            </a:r>
          </a:p>
        </p:txBody>
      </p:sp>
      <p:sp>
        <p:nvSpPr>
          <p:cNvPr id="87043" name="Rectangle 3"/>
          <p:cNvSpPr>
            <a:spLocks noGrp="1" noChangeArrowheads="1"/>
          </p:cNvSpPr>
          <p:nvPr>
            <p:ph type="body" idx="1"/>
          </p:nvPr>
        </p:nvSpPr>
        <p:spPr>
          <a:xfrm>
            <a:off x="228600" y="1828800"/>
            <a:ext cx="8610600" cy="5029200"/>
          </a:xfrm>
        </p:spPr>
        <p:txBody>
          <a:bodyPr/>
          <a:lstStyle/>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Explosion of art, music, &amp; literature in </a:t>
            </a:r>
            <a:r>
              <a:rPr lang="en-US" sz="3800" dirty="0" smtClean="0">
                <a:solidFill>
                  <a:srgbClr val="FF0000"/>
                </a:solidFill>
                <a:effectLst>
                  <a:outerShdw blurRad="38100" dist="38100" dir="2700000" algn="tl">
                    <a:srgbClr val="000000"/>
                  </a:outerShdw>
                </a:effectLst>
                <a:latin typeface="Cooper Black" pitchFamily="18" charset="0"/>
              </a:rPr>
              <a:t>African American </a:t>
            </a:r>
            <a:r>
              <a:rPr lang="en-US" sz="3800" dirty="0" smtClean="0">
                <a:solidFill>
                  <a:schemeClr val="bg1"/>
                </a:solidFill>
                <a:effectLst>
                  <a:outerShdw blurRad="38100" dist="38100" dir="2700000" algn="tl">
                    <a:srgbClr val="000000"/>
                  </a:outerShdw>
                </a:effectLst>
                <a:latin typeface="Cooper Black" pitchFamily="18" charset="0"/>
              </a:rPr>
              <a:t>communities</a:t>
            </a:r>
          </a:p>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1920’s – Golden                                         Age of Jazz</a:t>
            </a:r>
            <a:endParaRPr lang="en-US" sz="3800" dirty="0" smtClean="0">
              <a:solidFill>
                <a:schemeClr val="bg1"/>
              </a:solidFill>
              <a:effectLst>
                <a:outerShdw blurRad="38100" dist="38100" dir="2700000" algn="tl">
                  <a:srgbClr val="000000"/>
                </a:outerShdw>
              </a:effectLst>
              <a:latin typeface="Cooper Black" pitchFamily="18" charset="0"/>
            </a:endParaRPr>
          </a:p>
          <a:p>
            <a:pPr eaLnBrk="1" hangingPunct="1">
              <a:defRPr/>
            </a:pPr>
            <a:endParaRPr lang="en-US" sz="3800" dirty="0" smtClean="0">
              <a:solidFill>
                <a:schemeClr val="bg1"/>
              </a:solidFill>
              <a:effectLst>
                <a:outerShdw blurRad="38100" dist="38100" dir="2700000" algn="tl">
                  <a:srgbClr val="000000"/>
                </a:outerShdw>
              </a:effectLst>
              <a:latin typeface="Cooper Black" pitchFamily="18" charset="0"/>
            </a:endParaRPr>
          </a:p>
        </p:txBody>
      </p:sp>
      <p:pic>
        <p:nvPicPr>
          <p:cNvPr id="9220" name="Picture 5" descr="harlemrenaiss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352800"/>
            <a:ext cx="3543300" cy="32480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013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486400" y="609600"/>
            <a:ext cx="3276600" cy="5257800"/>
          </a:xfrm>
        </p:spPr>
        <p:txBody>
          <a:bodyPr/>
          <a:lstStyle/>
          <a:p>
            <a:pPr eaLnBrk="1" hangingPunct="1">
              <a:defRPr/>
            </a:pPr>
            <a:r>
              <a:rPr lang="en-US" sz="4000" smtClean="0">
                <a:solidFill>
                  <a:srgbClr val="FFFF00"/>
                </a:solidFill>
                <a:effectLst>
                  <a:outerShdw blurRad="38100" dist="38100" dir="2700000" algn="tl">
                    <a:srgbClr val="000000"/>
                  </a:outerShdw>
                </a:effectLst>
                <a:latin typeface="Cooper Black" pitchFamily="18" charset="0"/>
              </a:rPr>
              <a:t>Louis Armstrong</a:t>
            </a:r>
          </a:p>
        </p:txBody>
      </p:sp>
      <p:pic>
        <p:nvPicPr>
          <p:cNvPr id="8195"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304800"/>
            <a:ext cx="4748213" cy="6248400"/>
          </a:xfrm>
          <a:noFill/>
          <a:ln w="38100">
            <a:solidFill>
              <a:srgbClr val="FF0000"/>
            </a:solidFill>
            <a:miter lim="800000"/>
            <a:headEnd/>
            <a:tailEnd/>
          </a:ln>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274638"/>
            <a:ext cx="9144000" cy="1143000"/>
          </a:xfrm>
        </p:spPr>
        <p:txBody>
          <a:bodyPr/>
          <a:lstStyle/>
          <a:p>
            <a:pPr eaLnBrk="1" hangingPunct="1">
              <a:defRPr/>
            </a:pPr>
            <a:r>
              <a:rPr lang="en-US" sz="6500" dirty="0" smtClean="0">
                <a:solidFill>
                  <a:srgbClr val="FFFF00"/>
                </a:solidFill>
                <a:effectLst>
                  <a:outerShdw blurRad="38100" dist="38100" dir="2700000" algn="tl">
                    <a:srgbClr val="000000"/>
                  </a:outerShdw>
                </a:effectLst>
                <a:latin typeface="Cooper Black" pitchFamily="18" charset="0"/>
              </a:rPr>
              <a:t>Prohibition</a:t>
            </a:r>
            <a:endParaRPr lang="en-US" sz="6500" dirty="0" smtClean="0">
              <a:solidFill>
                <a:srgbClr val="FFFF00"/>
              </a:solidFill>
              <a:effectLst>
                <a:outerShdw blurRad="38100" dist="38100" dir="2700000" algn="tl">
                  <a:srgbClr val="000000"/>
                </a:outerShdw>
              </a:effectLst>
              <a:latin typeface="Cooper Black" pitchFamily="18" charset="0"/>
            </a:endParaRPr>
          </a:p>
        </p:txBody>
      </p:sp>
      <p:sp>
        <p:nvSpPr>
          <p:cNvPr id="87043" name="Rectangle 3"/>
          <p:cNvSpPr>
            <a:spLocks noGrp="1" noChangeArrowheads="1"/>
          </p:cNvSpPr>
          <p:nvPr>
            <p:ph type="body" idx="1"/>
          </p:nvPr>
        </p:nvSpPr>
        <p:spPr>
          <a:xfrm>
            <a:off x="338418" y="1371600"/>
            <a:ext cx="8610600" cy="1981200"/>
          </a:xfrm>
        </p:spPr>
        <p:txBody>
          <a:bodyPr/>
          <a:lstStyle/>
          <a:p>
            <a:pPr eaLnBrk="1" hangingPunct="1">
              <a:defRPr/>
            </a:pPr>
            <a:r>
              <a:rPr lang="en-US" sz="3800" dirty="0" smtClean="0">
                <a:solidFill>
                  <a:schemeClr val="bg1"/>
                </a:solidFill>
                <a:effectLst>
                  <a:outerShdw blurRad="38100" dist="38100" dir="2700000" algn="tl">
                    <a:srgbClr val="000000"/>
                  </a:outerShdw>
                </a:effectLst>
                <a:latin typeface="Cooper Black" pitchFamily="18" charset="0"/>
              </a:rPr>
              <a:t>Organized </a:t>
            </a:r>
            <a:r>
              <a:rPr lang="en-US" sz="3800" dirty="0" smtClean="0">
                <a:solidFill>
                  <a:schemeClr val="bg1"/>
                </a:solidFill>
                <a:effectLst>
                  <a:outerShdw blurRad="38100" dist="38100" dir="2700000" algn="tl">
                    <a:srgbClr val="000000"/>
                  </a:outerShdw>
                </a:effectLst>
                <a:latin typeface="Cooper Black" pitchFamily="18" charset="0"/>
              </a:rPr>
              <a:t>crime, </a:t>
            </a:r>
            <a:r>
              <a:rPr lang="en-US" sz="3800" dirty="0" smtClean="0">
                <a:solidFill>
                  <a:schemeClr val="bg1"/>
                </a:solidFill>
                <a:effectLst>
                  <a:outerShdw blurRad="38100" dist="38100" dir="2700000" algn="tl">
                    <a:srgbClr val="000000"/>
                  </a:outerShdw>
                </a:effectLst>
                <a:latin typeface="Cooper Black" pitchFamily="18" charset="0"/>
              </a:rPr>
              <a:t>speakeasies </a:t>
            </a:r>
            <a:r>
              <a:rPr lang="en-US" sz="3800" dirty="0" smtClean="0">
                <a:solidFill>
                  <a:schemeClr val="bg1"/>
                </a:solidFill>
                <a:effectLst>
                  <a:outerShdw blurRad="38100" dist="38100" dir="2700000" algn="tl">
                    <a:srgbClr val="000000"/>
                  </a:outerShdw>
                </a:effectLst>
                <a:latin typeface="Cooper Black" pitchFamily="18" charset="0"/>
              </a:rPr>
              <a:t>&amp;                                prohibition</a:t>
            </a:r>
          </a:p>
          <a:p>
            <a:pPr eaLnBrk="1" hangingPunct="1">
              <a:defRPr/>
            </a:pPr>
            <a:endParaRPr lang="en-US" sz="3800" dirty="0" smtClean="0">
              <a:solidFill>
                <a:schemeClr val="bg1"/>
              </a:solidFill>
              <a:effectLst>
                <a:outerShdw blurRad="38100" dist="38100" dir="2700000" algn="tl">
                  <a:srgbClr val="000000"/>
                </a:outerShdw>
              </a:effectLst>
              <a:latin typeface="Cooper Black" pitchFamily="18" charset="0"/>
            </a:endParaRPr>
          </a:p>
        </p:txBody>
      </p:sp>
      <p:pic>
        <p:nvPicPr>
          <p:cNvPr id="9222" name="Picture 6" descr="http://www.americanhistoryusa.com/wp-content/uploads/2012/03/speakeasy-1920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73553"/>
            <a:ext cx="5061224" cy="3104622"/>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pic>
        <p:nvPicPr>
          <p:cNvPr id="9224" name="Picture 8" descr="http://kpbs.media.clients.ellingtoncms.com/img/photos/2011/09/30/prohib_farewell_tx700.jpg?8e0a8887e886a6ff6e13ee030987b3616fc57c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534" y="3373553"/>
            <a:ext cx="4144172" cy="3104622"/>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3813</TotalTime>
  <Words>810</Words>
  <Application>Microsoft Office PowerPoint</Application>
  <PresentationFormat>On-screen Show (4:3)</PresentationFormat>
  <Paragraphs>123</Paragraphs>
  <Slides>42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Cooper Black</vt:lpstr>
      <vt:lpstr>Wingdings</vt:lpstr>
      <vt:lpstr>Default Design</vt:lpstr>
      <vt:lpstr>Between the Wars</vt:lpstr>
      <vt:lpstr>In the 1920s…</vt:lpstr>
      <vt:lpstr>America Swings?</vt:lpstr>
      <vt:lpstr>Leads to Social &amp; Cultural Changes…</vt:lpstr>
      <vt:lpstr>PowerPoint Presentation</vt:lpstr>
      <vt:lpstr>New Role of Women</vt:lpstr>
      <vt:lpstr>Harlem Renaissance</vt:lpstr>
      <vt:lpstr>Louis Armstrong</vt:lpstr>
      <vt:lpstr>Prohibition</vt:lpstr>
      <vt:lpstr>PowerPoint Presentation</vt:lpstr>
      <vt:lpstr>New Technology</vt:lpstr>
      <vt:lpstr>New Technology</vt:lpstr>
      <vt:lpstr>PowerPoint Presentation</vt:lpstr>
      <vt:lpstr>New Communication</vt:lpstr>
      <vt:lpstr>New Communication</vt:lpstr>
      <vt:lpstr>But Europe Struggles…</vt:lpstr>
      <vt:lpstr>1) Death</vt:lpstr>
      <vt:lpstr>PowerPoint Presentation</vt:lpstr>
      <vt:lpstr>PowerPoint Presentation</vt:lpstr>
      <vt:lpstr>PowerPoint Presentation</vt:lpstr>
      <vt:lpstr>1) Death</vt:lpstr>
      <vt:lpstr>2) Destruction</vt:lpstr>
      <vt:lpstr>2) Destruction</vt:lpstr>
      <vt:lpstr>3) Unemployment</vt:lpstr>
      <vt:lpstr>3) Unemployment</vt:lpstr>
      <vt:lpstr>4) Famine</vt:lpstr>
      <vt:lpstr>5) Disease</vt:lpstr>
      <vt:lpstr>5) Disease</vt:lpstr>
      <vt:lpstr>European Countries try to Gain Stability…</vt:lpstr>
      <vt:lpstr>Germany &amp; the Weimar Republic</vt:lpstr>
      <vt:lpstr>Inflation: German money so worthless they burn it to keep warm! </vt:lpstr>
      <vt:lpstr>Germany &amp; the Weimar Republic</vt:lpstr>
      <vt:lpstr>Efforts at Lasting Peace</vt:lpstr>
      <vt:lpstr>Lasting Peace?</vt:lpstr>
      <vt:lpstr>Lasting Peace?</vt:lpstr>
      <vt:lpstr>Lasting Peace?</vt:lpstr>
      <vt:lpstr> THEN… In 1929 the American Stock Market Crashes leading to a WORLDWIDE economic depression</vt:lpstr>
      <vt:lpstr>1930’s World-Wide Depression</vt:lpstr>
      <vt:lpstr>Unemployment &amp; Food Lines</vt:lpstr>
      <vt:lpstr>Worldwide Depression</vt:lpstr>
      <vt:lpstr>Worldwide Depression</vt:lpstr>
      <vt:lpstr>Worldwide Depression</vt:lpstr>
    </vt:vector>
  </TitlesOfParts>
  <Company>FCBOE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League of Nations</dc:title>
  <dc:creator>Teacher</dc:creator>
  <cp:lastModifiedBy>Windows User</cp:lastModifiedBy>
  <cp:revision>77</cp:revision>
  <dcterms:created xsi:type="dcterms:W3CDTF">2002-04-24T18:52:42Z</dcterms:created>
  <dcterms:modified xsi:type="dcterms:W3CDTF">2014-04-13T02:00:29Z</dcterms:modified>
</cp:coreProperties>
</file>