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6" r:id="rId4"/>
    <p:sldId id="258" r:id="rId5"/>
    <p:sldId id="274" r:id="rId6"/>
    <p:sldId id="268" r:id="rId7"/>
    <p:sldId id="279" r:id="rId8"/>
    <p:sldId id="260" r:id="rId9"/>
    <p:sldId id="261" r:id="rId10"/>
    <p:sldId id="263" r:id="rId11"/>
    <p:sldId id="264" r:id="rId12"/>
    <p:sldId id="265" r:id="rId13"/>
    <p:sldId id="266" r:id="rId14"/>
    <p:sldId id="271" r:id="rId15"/>
    <p:sldId id="277" r:id="rId16"/>
    <p:sldId id="275" r:id="rId17"/>
    <p:sldId id="278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6" autoAdjust="0"/>
    <p:restoredTop sz="94660"/>
  </p:normalViewPr>
  <p:slideViewPr>
    <p:cSldViewPr>
      <p:cViewPr varScale="1">
        <p:scale>
          <a:sx n="69" d="100"/>
          <a:sy n="69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8921D-ED0C-401A-9CC1-403908255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6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A2E96-140E-4353-BDD3-C1B4B75C2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1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86A6E-AD99-4228-9D2B-5B4399627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1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FA63C-845B-4286-81B9-0DDAE4B98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6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E8071-4008-4FA2-84EB-13206987E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A32C-CE03-4D46-B7D3-796164AD6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785E5-B404-4C66-AA22-586E970CA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4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C00A-0CC6-4638-BA4B-EC1DC8C89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5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D1C07-0FAD-4D48-8822-87ADD029F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45BD3-EDB0-4781-AD5D-03ABDB795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2F9B5-B2F1-46CC-85F1-4A11E0AF0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144D4E-9C67-4DF1-8938-324B13310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f/f9/Ignatius_Loyola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Image:Ratiostudiorum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82000" cy="2514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The Counter Reformation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9600" y="30480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</a:rPr>
              <a:t>The Catholic Church Reforms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5800" y="4267200"/>
            <a:ext cx="784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>
                <a:effectLst>
                  <a:outerShdw blurRad="38100" dist="38100" dir="2700000" algn="tl">
                    <a:srgbClr val="FFFFFF"/>
                  </a:outerShdw>
                </a:effectLst>
                <a:latin typeface="Britannic Bold" pitchFamily="34" charset="0"/>
              </a:rPr>
              <a:t>S.I.C.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Galileo's 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613568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705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 </a:t>
            </a:r>
            <a:r>
              <a:rPr lang="en-US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</a:rPr>
              <a:t>Council of Trent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 rot="5400000">
            <a:off x="381000" y="304800"/>
            <a:ext cx="1600200" cy="1600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C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2332038"/>
            <a:ext cx="8915400" cy="4068762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Council of Trent (1545-1563): Catholic bishops &amp; cardinals met &amp; agreed on several </a:t>
            </a:r>
            <a:r>
              <a:rPr lang="en-US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doctrines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Council of Trent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39031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Church’s interpretation of the Bible was </a:t>
            </a:r>
            <a:r>
              <a:rPr lang="en-US" sz="4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final</a:t>
            </a:r>
          </a:p>
          <a:p>
            <a:pPr eaLnBrk="1" hangingPunct="1">
              <a:defRPr/>
            </a:pP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Christians need faith &amp; </a:t>
            </a:r>
            <a:r>
              <a:rPr lang="en-US" sz="4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good works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         salvation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5" descr="Council%20of%20t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691" y="3402013"/>
            <a:ext cx="4648200" cy="317341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991599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Bible &amp;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              Church                                         tradition were                                 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equally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            powerful                                   authorities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guiding </a:t>
            </a:r>
            <a:r>
              <a:rPr lang="en-US" sz="4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Christian life</a:t>
            </a:r>
            <a:endParaRPr lang="en-US" sz="4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3" name="Picture 5" descr="king_james_bibl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012"/>
            <a:ext cx="4533900" cy="451961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55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Council of Trent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Indulgences                                are </a:t>
            </a:r>
            <a:r>
              <a:rPr lang="en-US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allowed;                          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however,                                the false sale                                   of indulgences                         is </a:t>
            </a:r>
            <a:r>
              <a:rPr lang="en-US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banned</a:t>
            </a:r>
          </a:p>
          <a:p>
            <a:pPr eaLnBrk="1" hangingPunct="1">
              <a:defRPr/>
            </a:pPr>
            <a:endParaRPr lang="en-US" sz="4200" dirty="0" smtClean="0"/>
          </a:p>
        </p:txBody>
      </p:sp>
      <p:pic>
        <p:nvPicPr>
          <p:cNvPr id="16387" name="Picture 5" descr="50799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52400"/>
            <a:ext cx="4129087" cy="51816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55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Council of Trent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4876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ALSO CONFIRMED…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Clergy DID have special powers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Only clergy could explain the bible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Bible should only be in Latin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Mass should only be said in Latin</a:t>
            </a:r>
          </a:p>
          <a:p>
            <a:pPr eaLnBrk="1" hangingPunct="1">
              <a:defRPr/>
            </a:pPr>
            <a:endParaRPr lang="en-US" sz="4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endParaRPr lang="en-US" sz="4200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55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Council of Trent</a:t>
            </a:r>
          </a:p>
        </p:txBody>
      </p:sp>
    </p:spTree>
    <p:extLst>
      <p:ext uri="{BB962C8B-B14F-4D97-AF65-F5344CB8AC3E}">
        <p14:creationId xmlns:p14="http://schemas.microsoft.com/office/powerpoint/2010/main" val="409719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868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Index of Forbidden Books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</a:p>
          <a:p>
            <a:pPr eaLnBrk="1" hangingPunct="1">
              <a:defRPr/>
            </a:pP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list of books considered </a:t>
            </a:r>
            <a:r>
              <a:rPr lang="en-US" sz="4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dangerous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to the Catholic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faith</a:t>
            </a:r>
          </a:p>
          <a:p>
            <a:pPr eaLnBrk="1" hangingPunct="1">
              <a:defRPr/>
            </a:pP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Massive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book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        </a:t>
            </a:r>
            <a:r>
              <a:rPr lang="en-US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burnings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were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held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throughout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Europe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(Venice alone                       burned 10,000 books in 1 day!)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</a:endParaRPr>
          </a:p>
          <a:p>
            <a:pPr eaLnBrk="1" hangingPunct="1">
              <a:defRPr/>
            </a:pPr>
            <a:endParaRPr lang="en-US" sz="4200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177"/>
            <a:ext cx="8610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Council of Trent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200400"/>
            <a:ext cx="3810000" cy="303989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10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4876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REFORMS…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Only worthy people would be allowed to enter clergy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Established seminaries for educating priests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Tightened discipline in monasteries &amp; convents</a:t>
            </a:r>
          </a:p>
          <a:p>
            <a:pPr eaLnBrk="1" hangingPunct="1">
              <a:defRPr/>
            </a:pPr>
            <a:endParaRPr lang="en-US" sz="4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endParaRPr lang="en-US" sz="4200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55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Council of Trent</a:t>
            </a:r>
          </a:p>
        </p:txBody>
      </p:sp>
    </p:spTree>
    <p:extLst>
      <p:ext uri="{BB962C8B-B14F-4D97-AF65-F5344CB8AC3E}">
        <p14:creationId xmlns:p14="http://schemas.microsoft.com/office/powerpoint/2010/main" val="353340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Religious conflict/war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between Protestants &amp; Catholics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Catholic Church became more unified as a result of the Council of Trent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But Catholic Church’s political authority declined &amp; monarchs and states gained power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Rulers of nation-states would seek more power for their countries through warfare, exploration &amp; expansion</a:t>
            </a:r>
            <a:endParaRPr lang="en-US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Legacy of the Reformation</a:t>
            </a:r>
          </a:p>
        </p:txBody>
      </p:sp>
    </p:spTree>
    <p:extLst>
      <p:ext uri="{BB962C8B-B14F-4D97-AF65-F5344CB8AC3E}">
        <p14:creationId xmlns:p14="http://schemas.microsoft.com/office/powerpoint/2010/main" val="22509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429000" cy="49141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Catholic Church realizes it needs to make changes in order to keep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loyal followers</a:t>
            </a:r>
            <a:endParaRPr lang="en-US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The Counter (Catholic) Reformation</a:t>
            </a:r>
          </a:p>
        </p:txBody>
      </p:sp>
      <p:pic>
        <p:nvPicPr>
          <p:cNvPr id="1026" name="Picture 2" descr="http://go.hrw.com/venus_images/0317MC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5334000" cy="400050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9794"/>
            <a:ext cx="8610600" cy="514274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Create a more spiritual outlook in the Catholic Church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Define Catholic doctrines more clearly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Win converts back to the Catholic Church and stop the spread of Protestantism</a:t>
            </a:r>
            <a:endParaRPr lang="en-US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Goals of the Counter-Reformation</a:t>
            </a:r>
          </a:p>
        </p:txBody>
      </p:sp>
    </p:spTree>
    <p:extLst>
      <p:ext uri="{BB962C8B-B14F-4D97-AF65-F5344CB8AC3E}">
        <p14:creationId xmlns:p14="http://schemas.microsoft.com/office/powerpoint/2010/main" val="14852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0104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5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</a:rPr>
              <a:t>Society of Jesus</a:t>
            </a:r>
            <a:br>
              <a:rPr lang="en-US" sz="5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</a:rPr>
            </a:br>
            <a:r>
              <a:rPr lang="en-US" sz="5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</a:rPr>
              <a:t>(Jesuits)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 rot="5400000">
            <a:off x="381000" y="381000"/>
            <a:ext cx="1600200" cy="1600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S</a:t>
            </a:r>
          </a:p>
        </p:txBody>
      </p:sp>
      <p:pic>
        <p:nvPicPr>
          <p:cNvPr id="4100" name="Picture 4" descr="Jesu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33650"/>
            <a:ext cx="5257800" cy="394335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Jesuit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3667125" cy="3251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66018"/>
            <a:ext cx="4267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Ignatius of Loyola forms the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Jesuits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Spanish nobleman wounded in battle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Did daily spiritual devotions during his healing period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Gathered followers; Pope creates a religious order for them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" name="Picture 5" descr="Image:Ignatius Loyol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198938" cy="64008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2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Society of Jesus (Jesuits)</a:t>
            </a:r>
          </a:p>
        </p:txBody>
      </p:sp>
    </p:spTree>
    <p:extLst>
      <p:ext uri="{BB962C8B-B14F-4D97-AF65-F5344CB8AC3E}">
        <p14:creationId xmlns:p14="http://schemas.microsoft.com/office/powerpoint/2010/main" val="9808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91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Jesuits had 3 main                    focuses: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Found theological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    schools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Convert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non-Christians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to Catholicism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Stop the spread of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Protestantism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000" dirty="0" smtClean="0"/>
          </a:p>
        </p:txBody>
      </p:sp>
      <p:pic>
        <p:nvPicPr>
          <p:cNvPr id="6147" name="Picture 5" descr="180px-Ratiostudiorum">
            <a:hlinkClick r:id="rId2" tooltip="Ratio Studiorum, 159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152400"/>
            <a:ext cx="2622550" cy="36576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sz="52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Society of Jesus (Jesuits)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The work of the Jesuits had a lasting impact around the world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By 1556, about a thousand Jesuits had brought his ministry to Europe, Africa, Asia, and the Americas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The Jesuits today run about 45 high schools and 28 colleges/universities in the U.S., including Georgetown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Univ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, Boston College, Marquette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Univ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, &amp;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Univ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 of Chicago</a:t>
            </a:r>
            <a:endParaRPr lang="en-US" dirty="0" smtClean="0">
              <a:latin typeface="Segoe Print" panose="02000600000000000000" pitchFamily="2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sz="5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DID YOU KNOW?</a:t>
            </a:r>
          </a:p>
        </p:txBody>
      </p:sp>
    </p:spTree>
    <p:extLst>
      <p:ext uri="{BB962C8B-B14F-4D97-AF65-F5344CB8AC3E}">
        <p14:creationId xmlns:p14="http://schemas.microsoft.com/office/powerpoint/2010/main" val="6056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172200" cy="1782763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</a:rPr>
              <a:t>Inquisition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 rot="5400000">
            <a:off x="-19050" y="857250"/>
            <a:ext cx="16002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I</a:t>
            </a:r>
          </a:p>
        </p:txBody>
      </p:sp>
      <p:pic>
        <p:nvPicPr>
          <p:cNvPr id="7172" name="Picture 4" descr="Inqui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635250" cy="431482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Inquisition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5424488" cy="4240213"/>
          </a:xfrm>
          <a:prstGeom prst="rect">
            <a:avLst/>
          </a:prstGeom>
          <a:solidFill>
            <a:srgbClr val="0000FF"/>
          </a:solidFill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Inquisition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91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Inquisition was </a:t>
            </a:r>
            <a:r>
              <a:rPr lang="en-US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revived</a:t>
            </a:r>
          </a:p>
          <a:p>
            <a:pPr eaLnBrk="1" hangingPunct="1">
              <a:defRPr/>
            </a:pP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Established </a:t>
            </a:r>
            <a:r>
              <a:rPr lang="en-US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local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Inquisition courts</a:t>
            </a:r>
          </a:p>
          <a:p>
            <a:pPr eaLnBrk="1" hangingPunct="1">
              <a:defRPr/>
            </a:pP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Tried to stop Protestantism by declaring Protestants as </a:t>
            </a:r>
            <a:r>
              <a:rPr lang="en-US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heretics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and bringing them to trial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429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The Counter (Catholic) Reformation</vt:lpstr>
      <vt:lpstr>Goals of the Counter-Reformation</vt:lpstr>
      <vt:lpstr>Society of Jesus (Jesuits)</vt:lpstr>
      <vt:lpstr>Society of Jesus (Jesuits)</vt:lpstr>
      <vt:lpstr>Society of Jesus (Jesuits)</vt:lpstr>
      <vt:lpstr>DID YOU KNOW?</vt:lpstr>
      <vt:lpstr>Inquisition</vt:lpstr>
      <vt:lpstr>Inquisition</vt:lpstr>
      <vt:lpstr>PowerPoint Presentation</vt:lpstr>
      <vt:lpstr> Council of Trent</vt:lpstr>
      <vt:lpstr>Council of Trent</vt:lpstr>
      <vt:lpstr>Council of Trent</vt:lpstr>
      <vt:lpstr>Council of Trent</vt:lpstr>
      <vt:lpstr>Council of Trent</vt:lpstr>
      <vt:lpstr>Council of Trent</vt:lpstr>
      <vt:lpstr>Council of Trent</vt:lpstr>
      <vt:lpstr>Legacy of the Reformation</vt:lpstr>
    </vt:vector>
  </TitlesOfParts>
  <Company>FCBOE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Windows User</cp:lastModifiedBy>
  <cp:revision>34</cp:revision>
  <dcterms:created xsi:type="dcterms:W3CDTF">2007-11-24T23:10:01Z</dcterms:created>
  <dcterms:modified xsi:type="dcterms:W3CDTF">2014-11-18T18:14:33Z</dcterms:modified>
</cp:coreProperties>
</file>