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87" r:id="rId2"/>
    <p:sldId id="257" r:id="rId3"/>
    <p:sldId id="279" r:id="rId4"/>
    <p:sldId id="288" r:id="rId5"/>
    <p:sldId id="258" r:id="rId6"/>
    <p:sldId id="293" r:id="rId7"/>
    <p:sldId id="259" r:id="rId8"/>
    <p:sldId id="291" r:id="rId9"/>
    <p:sldId id="280" r:id="rId10"/>
    <p:sldId id="281" r:id="rId11"/>
    <p:sldId id="289" r:id="rId12"/>
    <p:sldId id="262" r:id="rId13"/>
    <p:sldId id="290" r:id="rId14"/>
    <p:sldId id="264" r:id="rId15"/>
    <p:sldId id="282" r:id="rId16"/>
    <p:sldId id="271" r:id="rId17"/>
    <p:sldId id="265" r:id="rId18"/>
    <p:sldId id="283" r:id="rId19"/>
    <p:sldId id="267" r:id="rId20"/>
    <p:sldId id="284" r:id="rId21"/>
    <p:sldId id="269" r:id="rId22"/>
    <p:sldId id="295" r:id="rId23"/>
    <p:sldId id="272" r:id="rId24"/>
    <p:sldId id="274" r:id="rId25"/>
    <p:sldId id="286" r:id="rId26"/>
    <p:sldId id="296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ootlight MT Light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00CCFF"/>
    <a:srgbClr val="00FFFF"/>
    <a:srgbClr val="0099FF"/>
    <a:srgbClr val="FF0000"/>
    <a:srgbClr val="66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9D84E6-4C8B-4EF0-8AED-6B660F33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B496-D0B2-4553-8301-571B2015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A1C3-626C-4B35-AFB4-89FF91B4E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8065-7DDF-49F6-A3D7-FFE9613BD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D210-913E-410D-953D-BA265003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A2D8-917F-4F04-B1D6-26C91846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1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952F-FA5B-433C-BF4F-088535B3D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1689-1D12-4C3F-899F-D815189F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0322-81F3-4130-8AF9-D0BDCA2B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70A6-0BBF-4AA2-97A0-E412DBA5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59B8-0DF4-41E0-BE38-F67C885B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8DCA-560B-4C68-A833-C6F6F82EF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E82B212-EE4B-412B-B3C9-6E5E1493D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5/Aachen-cathedral-insid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7/75/Charlemagne_et_Louis_le_Pieux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5/50/Carlo_calvo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633056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The European Middle Ages</a:t>
            </a:r>
          </a:p>
        </p:txBody>
      </p:sp>
      <p:pic>
        <p:nvPicPr>
          <p:cNvPr id="2051" name="Picture 7" descr="charlemagne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3457"/>
            <a:ext cx="5029200" cy="3911141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mrwilliamsworld.com/wp-content/uploads/2009/07/middle-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39" y="2623457"/>
            <a:ext cx="3448685" cy="3870095"/>
          </a:xfrm>
          <a:prstGeom prst="rect">
            <a:avLst/>
          </a:prstGeom>
          <a:noFill/>
          <a:ln w="381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Frankish Rulers: Charles Martel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7575"/>
            <a:ext cx="8610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Charles Martel: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Defeated the                              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Muslims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at the Battle                               of Tours (732AD)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(Remember: Islam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    develops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in 622;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      spreads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rapidly, huge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Islamic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empires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      emerge; overrun                                                Christian lands)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5" descr="300px-Steuben_-_Bataille_de_Poit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13383" cy="29019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ongols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01" y="1143000"/>
            <a:ext cx="2776699" cy="243046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Frankish Rulers: Charles Martel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029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He became a                 Christian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hero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His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grandson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is Charlemagne (Charles the Great)…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4" name="Picture 5" descr="22034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413125" cy="44291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Image:Aachen-cathedral-in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2400"/>
            <a:ext cx="4857750" cy="6477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Germanic Kingdoms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                     unite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under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                                    Charlemagne</a:t>
            </a:r>
            <a:endParaRPr lang="en-US" sz="28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Empire included: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2/3 of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Italy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All of present                                            day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Small part of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All of German Saxony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18435" name="Picture 4" descr="charlemagnes_empire_map_800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910013" cy="391001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Charlemagne’s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Charlemagne, the Hero?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Spread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Christianity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through his conquest</a:t>
            </a:r>
            <a:r>
              <a:rPr lang="en-US" sz="4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other lands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AD 800 – Pope Leo III asks for Charlemagne’s help to crush an angry mob – 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SUCCESS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!!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Charlemagne, the Hero?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10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 gratitude, the Pope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crowned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Charlemagne &amp; called him the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“Roman Emperor”</a:t>
            </a:r>
          </a:p>
          <a:p>
            <a:pPr eaLnBrk="1" hangingPunct="1"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7" descr="figur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44" y="1447800"/>
            <a:ext cx="3541713" cy="4953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harlemagne and the 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Charlemagne, the Hero?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Why does this matter?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 Christian Pope crowned a German king as the successor to the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Roman Emperors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Gave him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control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over the  former Roman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Charlemagne, the Hero?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Revived the idea of a UNITED CHRISTIAN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COMMUNITY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Would eventually lead to future power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struggles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between popes and emperors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pPr marL="114300" algn="l"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</a:t>
            </a:r>
            <a:r>
              <a:rPr lang="en-US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</a:t>
            </a: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                                  In Power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5943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Government: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Appointed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nobles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to rule over local regions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STRONG, EFFICIENT &amp; ORDERLY!</a:t>
            </a:r>
          </a:p>
        </p:txBody>
      </p:sp>
      <p:pic>
        <p:nvPicPr>
          <p:cNvPr id="24580" name="Picture 5" descr="Charlemagne-by-Du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04800"/>
            <a:ext cx="2511425" cy="55626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What Happened to Rome??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By the end of the 5</a:t>
            </a:r>
            <a:r>
              <a:rPr lang="en-US" sz="4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century,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Germanic invaders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had destroyed                                                 the Roman                                Empire…</a:t>
            </a:r>
          </a:p>
        </p:txBody>
      </p:sp>
      <p:pic>
        <p:nvPicPr>
          <p:cNvPr id="4100" name="Picture 5" descr="empire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572000" cy="3094038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8" y="1866900"/>
            <a:ext cx="8955185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Revived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Latin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learning: grammar, rhetoric,                                     logic, arithmetic, geometry, music, astronomy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Became the educational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model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for Medieval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Europe</a:t>
            </a:r>
          </a:p>
        </p:txBody>
      </p:sp>
      <p:pic>
        <p:nvPicPr>
          <p:cNvPr id="25603" name="Picture 6" descr="Aachen Cathed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05894" cy="32766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064375" cy="1630362"/>
          </a:xfrm>
        </p:spPr>
        <p:txBody>
          <a:bodyPr/>
          <a:lstStyle/>
          <a:p>
            <a:pPr marL="171450" algn="l"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 in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Charlemagne’s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      son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(Louis the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 Pious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) is 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heir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to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       the throne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Weak 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ruler</a:t>
            </a:r>
          </a:p>
          <a:p>
            <a:pPr eaLnBrk="1" hangingPunct="1"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27651" name="Picture 5" descr="Image:Charlemagne et Louis le Pieu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905000"/>
            <a:ext cx="4257675" cy="39433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10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The End of Charlemagne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Louis’s sons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fight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for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control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the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empire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Civil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war!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Ends in 843; empire is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divided into </a:t>
            </a: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kingdoms</a:t>
            </a:r>
          </a:p>
        </p:txBody>
      </p:sp>
      <p:pic>
        <p:nvPicPr>
          <p:cNvPr id="28675" name="Picture 5" descr="Image:Carlo calv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28600"/>
            <a:ext cx="2584450" cy="33528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Charlemagne’s Heirs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Western_Empire-Europe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0388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Charlemagne’s Legacy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Despite the breakdown of the empire, Charlemagne left a lasting legacy…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Extended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Christian civilization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into N. Europe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Further blended 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Greek, Roman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&amp; Christian traditions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Charlemagne’s Legacy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3.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Educational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model</a:t>
            </a:r>
          </a:p>
          <a:p>
            <a:pPr marL="0" indent="0" eaLnBrk="1" hangingPunct="1">
              <a:buNone/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4.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Government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style is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copied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by future leaders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And one more contribution…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marL="609600" indent="-609600" eaLnBrk="1" hangingPunct="1"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elissadesa.files.wordpress.com/2010/02/charlemagne-totally-looks-like-burger-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838200"/>
            <a:ext cx="8324850" cy="56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What Happened to Rome??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Impact of Invasion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Disruption of </a:t>
            </a:r>
            <a:r>
              <a:rPr lang="en-US" sz="4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Downfall of </a:t>
            </a:r>
            <a:r>
              <a:rPr lang="en-US" sz="4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Population Shifts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Decline of </a:t>
            </a:r>
            <a:r>
              <a:rPr lang="en-US" sz="4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Learning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Loss of </a:t>
            </a:r>
            <a:r>
              <a:rPr lang="en-US" sz="4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Common Language</a:t>
            </a:r>
            <a:r>
              <a:rPr lang="en-US" sz="3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What Happened to Rome??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BUT, there was one institution that survived the fall of Rome…</a:t>
            </a:r>
          </a:p>
          <a:p>
            <a:pPr eaLnBrk="1" hangingPunct="1"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The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(Roman Catholic) CHURCH!!         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(but more on that later…)</a:t>
            </a:r>
          </a:p>
        </p:txBody>
      </p:sp>
      <p:pic>
        <p:nvPicPr>
          <p:cNvPr id="7171" name="Picture 5" descr="st%20peter's%20basi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838950" cy="4739351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www.worldology.com/Europe/images/early_dark_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374988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7391400" cy="541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1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Germanic Kingdoms Emerge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Germanic Kingdoms Emerge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4582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Between AD 400 &amp; 600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small Germanic                                           Kingdoms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   replaced                                                 large Roman                              provinces</a:t>
            </a:r>
          </a:p>
          <a:p>
            <a:pPr marL="457200" lvl="1" indent="0" eaLnBrk="1" hangingPunct="1">
              <a:buNone/>
              <a:defRPr/>
            </a:pP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lvl="1" eaLnBrk="1" hangingPunct="1">
              <a:buFontTx/>
              <a:buChar char="•"/>
              <a:defRPr/>
            </a:pPr>
            <a:endParaRPr lang="en-US" dirty="0" smtClean="0">
              <a:latin typeface="Footlight MT Light" pitchFamily="18" charset="0"/>
            </a:endParaRPr>
          </a:p>
        </p:txBody>
      </p:sp>
      <p:pic>
        <p:nvPicPr>
          <p:cNvPr id="4" name="Picture 7" descr="A530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377440"/>
            <a:ext cx="5000237" cy="395446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Germanic Kingdoms Emerge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GAUL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 a Germanic people called the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FRANKS 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held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Influential Frankish                       Rulers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Clovis…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44" name="Picture 5" descr="CLOVIS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743200"/>
            <a:ext cx="3073400" cy="38290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Frankish Rulers: Clovis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Converted to 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Christianity 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Gained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support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the Church in Rome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United the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Franks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into one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465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The European Middle Ages</vt:lpstr>
      <vt:lpstr>What Happened to Rome??</vt:lpstr>
      <vt:lpstr>What Happened to Rome??</vt:lpstr>
      <vt:lpstr>What Happened to Rome??</vt:lpstr>
      <vt:lpstr>The (Roman Catholic) CHURCH!!                 (but more on that later…)</vt:lpstr>
      <vt:lpstr>Germanic Kingdoms Emerge</vt:lpstr>
      <vt:lpstr>Germanic Kingdoms Emerge</vt:lpstr>
      <vt:lpstr>Germanic Kingdoms Emerge</vt:lpstr>
      <vt:lpstr>Frankish Rulers: Clovis</vt:lpstr>
      <vt:lpstr>Frankish Rulers: Charles Martel</vt:lpstr>
      <vt:lpstr>Frankish Rulers: Charles Martel</vt:lpstr>
      <vt:lpstr>Charlemagne</vt:lpstr>
      <vt:lpstr>Charlemagne’s Empire</vt:lpstr>
      <vt:lpstr>Charlemagne, the Hero?</vt:lpstr>
      <vt:lpstr>Charlemagne, the Hero?</vt:lpstr>
      <vt:lpstr>PowerPoint Presentation</vt:lpstr>
      <vt:lpstr>Charlemagne, the Hero?</vt:lpstr>
      <vt:lpstr>Charlemagne, the Hero?</vt:lpstr>
      <vt:lpstr>Charlemagne                                    In Power</vt:lpstr>
      <vt:lpstr>Charlemagne in Power</vt:lpstr>
      <vt:lpstr>The End of Charlemagne</vt:lpstr>
      <vt:lpstr>Charlemagne’s Heirs</vt:lpstr>
      <vt:lpstr>PowerPoint Presentation</vt:lpstr>
      <vt:lpstr>Charlemagne’s Legacy</vt:lpstr>
      <vt:lpstr>Charlemagne’s Legacy</vt:lpstr>
      <vt:lpstr>PowerPoint Presentation</vt:lpstr>
    </vt:vector>
  </TitlesOfParts>
  <Company>Kimberly-Clark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Middle Ages: Germanic Kingdoms Unite under Charlemagne</dc:title>
  <dc:creator>b13685</dc:creator>
  <cp:lastModifiedBy>Windows User</cp:lastModifiedBy>
  <cp:revision>72</cp:revision>
  <dcterms:created xsi:type="dcterms:W3CDTF">2006-03-06T01:35:15Z</dcterms:created>
  <dcterms:modified xsi:type="dcterms:W3CDTF">2014-10-23T15:05:25Z</dcterms:modified>
</cp:coreProperties>
</file>