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3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ED13-D74B-496D-89DF-1C311F35C709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4062-F0B9-45D9-8F47-69F1B770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Basic Introduction to Genghis Kahn and the Mongol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</a:t>
            </a:r>
            <a:r>
              <a:rPr lang="en-US" dirty="0" err="1" smtClean="0"/>
              <a:t>Temujin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Ghengis</a:t>
            </a:r>
            <a:r>
              <a:rPr lang="en-US" dirty="0" smtClean="0"/>
              <a:t> Kahn was born </a:t>
            </a:r>
            <a:r>
              <a:rPr lang="en-US" dirty="0" err="1" smtClean="0"/>
              <a:t>Temujin</a:t>
            </a:r>
            <a:r>
              <a:rPr lang="en-US" dirty="0" smtClean="0"/>
              <a:t> around 1162CE.</a:t>
            </a:r>
          </a:p>
          <a:p>
            <a:r>
              <a:rPr lang="en-US" dirty="0" smtClean="0"/>
              <a:t>At the time the Mongols were greatly divided and constantly warring.</a:t>
            </a:r>
          </a:p>
          <a:p>
            <a:r>
              <a:rPr lang="en-US" dirty="0" smtClean="0"/>
              <a:t>Stealing, kidnapping and murder were commonplace among tribes.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Temujin’s</a:t>
            </a:r>
            <a:r>
              <a:rPr lang="en-US" dirty="0" smtClean="0"/>
              <a:t> own father was poisoned to death by a rival clan</a:t>
            </a:r>
          </a:p>
          <a:p>
            <a:pPr lvl="1"/>
            <a:r>
              <a:rPr lang="en-US" dirty="0" smtClean="0"/>
              <a:t>Ex 2: </a:t>
            </a:r>
            <a:r>
              <a:rPr lang="en-US" dirty="0" err="1" smtClean="0"/>
              <a:t>Temujin</a:t>
            </a:r>
            <a:r>
              <a:rPr lang="en-US" dirty="0" smtClean="0"/>
              <a:t> murdered his own ½ brother to take control of his household as a young teenager.</a:t>
            </a:r>
          </a:p>
          <a:p>
            <a:r>
              <a:rPr lang="en-US" dirty="0" err="1" smtClean="0"/>
              <a:t>Temujin’s</a:t>
            </a:r>
            <a:r>
              <a:rPr lang="en-US" dirty="0" smtClean="0"/>
              <a:t> wife was kidnapped by a rival clan</a:t>
            </a:r>
          </a:p>
          <a:p>
            <a:pPr lvl="1"/>
            <a:r>
              <a:rPr lang="en-US" dirty="0" smtClean="0"/>
              <a:t>In a daring rescue </a:t>
            </a:r>
            <a:r>
              <a:rPr lang="en-US" dirty="0" err="1" smtClean="0"/>
              <a:t>Temujin</a:t>
            </a:r>
            <a:r>
              <a:rPr lang="en-US" dirty="0" smtClean="0"/>
              <a:t> reclaimed his wife while making alliances along the way…thus began his ascent to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5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Genghis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Temujin</a:t>
            </a:r>
            <a:r>
              <a:rPr lang="en-US" dirty="0" smtClean="0"/>
              <a:t> promoted his military leaders based on ability NOT family name</a:t>
            </a:r>
          </a:p>
          <a:p>
            <a:r>
              <a:rPr lang="en-US" dirty="0" smtClean="0"/>
              <a:t>He killed all leaders of rival tribes and absorbed the remaining men into his own army</a:t>
            </a:r>
          </a:p>
          <a:p>
            <a:r>
              <a:rPr lang="en-US" dirty="0" smtClean="0"/>
              <a:t>By 1205CE he had no rivals left and united all of the Mongol tribes taking the title “</a:t>
            </a:r>
            <a:r>
              <a:rPr lang="en-US" dirty="0" err="1" smtClean="0"/>
              <a:t>Chinggis</a:t>
            </a:r>
            <a:r>
              <a:rPr lang="en-US" dirty="0" smtClean="0"/>
              <a:t> Khan” or “Universal Ruler”…known to the West as “Genghis Kahn”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2"/>
            <a:ext cx="10515600" cy="942749"/>
          </a:xfrm>
        </p:spPr>
        <p:txBody>
          <a:bodyPr/>
          <a:lstStyle/>
          <a:p>
            <a:r>
              <a:rPr lang="en-US" dirty="0" smtClean="0"/>
              <a:t>The Expansion of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49" y="976538"/>
            <a:ext cx="11555193" cy="4351338"/>
          </a:xfrm>
        </p:spPr>
        <p:txBody>
          <a:bodyPr/>
          <a:lstStyle/>
          <a:p>
            <a:r>
              <a:rPr lang="en-US" dirty="0" smtClean="0"/>
              <a:t>Using unprecedented </a:t>
            </a:r>
            <a:r>
              <a:rPr lang="en-US" b="1" u="sng" dirty="0" smtClean="0"/>
              <a:t>speed</a:t>
            </a:r>
            <a:r>
              <a:rPr lang="en-US" dirty="0" smtClean="0"/>
              <a:t> and </a:t>
            </a:r>
            <a:r>
              <a:rPr lang="en-US" b="1" u="sng" dirty="0" smtClean="0"/>
              <a:t>brutal</a:t>
            </a:r>
            <a:r>
              <a:rPr lang="en-US" dirty="0" smtClean="0"/>
              <a:t> tactics the Mongols under the leadership of Genghis Khan built the largest contiguous land empire in world history (seen below at the time of his death)</a:t>
            </a:r>
            <a:endParaRPr lang="en-US" dirty="0"/>
          </a:p>
        </p:txBody>
      </p:sp>
      <p:pic>
        <p:nvPicPr>
          <p:cNvPr id="1030" name="Picture 6" descr="Image result for genghis khan map 1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9" y="2311400"/>
            <a:ext cx="11555193" cy="42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-1248"/>
            <a:ext cx="11059885" cy="1325563"/>
          </a:xfrm>
        </p:spPr>
        <p:txBody>
          <a:bodyPr/>
          <a:lstStyle/>
          <a:p>
            <a:r>
              <a:rPr lang="en-US" dirty="0" smtClean="0"/>
              <a:t>How does it compare…vs. Alexander The Great?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515" y="1107168"/>
            <a:ext cx="5181600" cy="4351338"/>
          </a:xfrm>
        </p:spPr>
        <p:txBody>
          <a:bodyPr/>
          <a:lstStyle/>
          <a:p>
            <a:r>
              <a:rPr lang="en-US" dirty="0" smtClean="0"/>
              <a:t>Alexander the Great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0168" y="1107168"/>
            <a:ext cx="5181600" cy="5459754"/>
          </a:xfrm>
        </p:spPr>
        <p:txBody>
          <a:bodyPr/>
          <a:lstStyle/>
          <a:p>
            <a:r>
              <a:rPr lang="en-US" dirty="0" smtClean="0"/>
              <a:t>Genghis Khan</a:t>
            </a:r>
            <a:endParaRPr lang="en-US" dirty="0"/>
          </a:p>
        </p:txBody>
      </p:sp>
      <p:pic>
        <p:nvPicPr>
          <p:cNvPr id="4098" name="Picture 2" descr="Image result for alexander emp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1554260"/>
            <a:ext cx="5725885" cy="5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lexander vs genghis kha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54260"/>
            <a:ext cx="5421086" cy="50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compare…vs. All Time</a:t>
            </a:r>
            <a:endParaRPr lang="en-US" dirty="0"/>
          </a:p>
        </p:txBody>
      </p:sp>
      <p:pic>
        <p:nvPicPr>
          <p:cNvPr id="3074" name="Picture 2" descr="Image result for mongol vs alexander emp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1482725"/>
            <a:ext cx="11674260" cy="51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8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Expansion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68" y="1017587"/>
            <a:ext cx="11957957" cy="1489075"/>
          </a:xfrm>
        </p:spPr>
        <p:txBody>
          <a:bodyPr/>
          <a:lstStyle/>
          <a:p>
            <a:r>
              <a:rPr lang="en-US" dirty="0" smtClean="0"/>
              <a:t>Even after Genghis Khan’s death in 1227 the empire continued to grow</a:t>
            </a:r>
          </a:p>
          <a:p>
            <a:r>
              <a:rPr lang="en-US" dirty="0" smtClean="0"/>
              <a:t>Eventually it developed into four kingdoms or ‘Khanates’ (seen below)</a:t>
            </a:r>
            <a:endParaRPr lang="en-US" dirty="0"/>
          </a:p>
        </p:txBody>
      </p:sp>
      <p:pic>
        <p:nvPicPr>
          <p:cNvPr id="2050" name="Picture 2" descr="Image result for chronology of genghis khan's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" y="2079172"/>
            <a:ext cx="11743418" cy="45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0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The Mongol Legacy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Did the Mongols ultimately have a more </a:t>
            </a:r>
            <a:r>
              <a:rPr lang="en-US" sz="4800" u="sng" dirty="0" smtClean="0"/>
              <a:t>positive</a:t>
            </a:r>
            <a:r>
              <a:rPr lang="en-US" sz="4800" dirty="0" smtClean="0"/>
              <a:t> or </a:t>
            </a:r>
            <a:r>
              <a:rPr lang="en-US" sz="4800" u="sng" dirty="0" smtClean="0"/>
              <a:t>negative</a:t>
            </a:r>
            <a:r>
              <a:rPr lang="en-US" sz="4800" dirty="0" smtClean="0"/>
              <a:t> impact on the world?</a:t>
            </a:r>
          </a:p>
          <a:p>
            <a:r>
              <a:rPr lang="en-US" sz="4800" dirty="0" smtClean="0"/>
              <a:t>Historians disagree on this point and sound arguments can be made for both sides</a:t>
            </a:r>
          </a:p>
          <a:p>
            <a:pPr marL="0" indent="0" algn="ctr">
              <a:buNone/>
            </a:pPr>
            <a:r>
              <a:rPr lang="en-US" sz="4800" b="1" i="1" dirty="0" smtClean="0"/>
              <a:t>**READ background essay: “The Mongols: How ‘barbaric’ were the barbarians?”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85964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Debate Activity</a:t>
            </a:r>
            <a:endParaRPr lang="en-US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436235"/>
            <a:ext cx="5157787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dirty="0" smtClean="0"/>
              <a:t>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331" y="2260147"/>
            <a:ext cx="5157787" cy="36845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 are researching and looking for evidence that the Mongols ultimately had a </a:t>
            </a:r>
            <a:r>
              <a:rPr lang="en-US" sz="4000" b="1" u="sng" dirty="0" smtClean="0"/>
              <a:t>POSITIVE</a:t>
            </a:r>
            <a:r>
              <a:rPr lang="en-US" sz="4000" dirty="0" smtClean="0"/>
              <a:t> impact on the world.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6235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CON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6032" y="2260147"/>
            <a:ext cx="5183188" cy="3684588"/>
          </a:xfrm>
        </p:spPr>
        <p:txBody>
          <a:bodyPr/>
          <a:lstStyle/>
          <a:p>
            <a:r>
              <a:rPr lang="en-US" sz="4000" dirty="0" smtClean="0"/>
              <a:t>You are researching and looking for evidence that the Mongols ultimately had a </a:t>
            </a:r>
            <a:r>
              <a:rPr lang="en-US" sz="4000" b="1" u="sng" dirty="0" smtClean="0"/>
              <a:t>NEGATIVE</a:t>
            </a:r>
            <a:r>
              <a:rPr lang="en-US" sz="4000" b="1" dirty="0" smtClean="0"/>
              <a:t> </a:t>
            </a:r>
            <a:r>
              <a:rPr lang="en-US" sz="4000" dirty="0" smtClean="0"/>
              <a:t>impact on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5CDDE356D3A4AB4F41334D251BF1E" ma:contentTypeVersion="9" ma:contentTypeDescription="Create a new document." ma:contentTypeScope="" ma:versionID="add43ade1232a2596d7390fb71cecc6a">
  <xsd:schema xmlns:xsd="http://www.w3.org/2001/XMLSchema" xmlns:xs="http://www.w3.org/2001/XMLSchema" xmlns:p="http://schemas.microsoft.com/office/2006/metadata/properties" xmlns:ns2="ef43bc27-e2fe-4ba0-9da1-867b15fdef37" targetNamespace="http://schemas.microsoft.com/office/2006/metadata/properties" ma:root="true" ma:fieldsID="4c075c950a8e1d8ea321e7e132192766" ns2:_="">
    <xsd:import namespace="ef43bc27-e2fe-4ba0-9da1-867b15fde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3bc27-e2fe-4ba0-9da1-867b15fde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0AA89D-9168-42C8-912D-3F01149F5249}"/>
</file>

<file path=customXml/itemProps2.xml><?xml version="1.0" encoding="utf-8"?>
<ds:datastoreItem xmlns:ds="http://schemas.openxmlformats.org/officeDocument/2006/customXml" ds:itemID="{7F6F3502-A587-476C-A965-A3855EB5D774}"/>
</file>

<file path=customXml/itemProps3.xml><?xml version="1.0" encoding="utf-8"?>
<ds:datastoreItem xmlns:ds="http://schemas.openxmlformats.org/officeDocument/2006/customXml" ds:itemID="{7E2C1C9F-EC7C-418D-BB44-A5E4F94B41C5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Mongols 101</vt:lpstr>
      <vt:lpstr>Background - Temujin</vt:lpstr>
      <vt:lpstr>The Rise of Genghis Khan</vt:lpstr>
      <vt:lpstr>The Expansion of the Mongols</vt:lpstr>
      <vt:lpstr>How does it compare…vs. Alexander The Great?</vt:lpstr>
      <vt:lpstr>How does it compare…vs. All Time</vt:lpstr>
      <vt:lpstr>Expansion Continued…</vt:lpstr>
      <vt:lpstr>The Mongol Legacy</vt:lpstr>
      <vt:lpstr>Debate Activity</vt:lpstr>
    </vt:vector>
  </TitlesOfParts>
  <Company>DCSS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Mongols 101</dc:title>
  <dc:creator>Leland Wilson</dc:creator>
  <cp:lastModifiedBy>Leland Wilson</cp:lastModifiedBy>
  <cp:revision>8</cp:revision>
  <dcterms:created xsi:type="dcterms:W3CDTF">2016-11-08T17:58:49Z</dcterms:created>
  <dcterms:modified xsi:type="dcterms:W3CDTF">2016-11-08T19:04:33Z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0x01010016A5CDDE356D3A4AB4F41334D251BF1E</vt:lpwstr>
  </property>
</Properties>
</file>